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3004800" cy="9753600"/>
  <p:notesSz cx="6858000" cy="9144000"/>
  <p:defaultTextStyle>
    <a:lvl1pPr algn="ctr" defTabSz="825500">
      <a:defRPr sz="3800">
        <a:latin typeface="+mn-lt"/>
        <a:ea typeface="+mn-ea"/>
        <a:cs typeface="+mn-cs"/>
        <a:sym typeface="Gill Sans"/>
      </a:defRPr>
    </a:lvl1pPr>
    <a:lvl2pPr indent="342900" algn="ctr" defTabSz="825500">
      <a:defRPr sz="3800">
        <a:latin typeface="+mn-lt"/>
        <a:ea typeface="+mn-ea"/>
        <a:cs typeface="+mn-cs"/>
        <a:sym typeface="Gill Sans"/>
      </a:defRPr>
    </a:lvl2pPr>
    <a:lvl3pPr indent="685800" algn="ctr" defTabSz="825500">
      <a:defRPr sz="3800">
        <a:latin typeface="+mn-lt"/>
        <a:ea typeface="+mn-ea"/>
        <a:cs typeface="+mn-cs"/>
        <a:sym typeface="Gill Sans"/>
      </a:defRPr>
    </a:lvl3pPr>
    <a:lvl4pPr indent="1028700" algn="ctr" defTabSz="825500">
      <a:defRPr sz="3800">
        <a:latin typeface="+mn-lt"/>
        <a:ea typeface="+mn-ea"/>
        <a:cs typeface="+mn-cs"/>
        <a:sym typeface="Gill Sans"/>
      </a:defRPr>
    </a:lvl4pPr>
    <a:lvl5pPr indent="1371600" algn="ctr" defTabSz="825500">
      <a:defRPr sz="3800">
        <a:latin typeface="+mn-lt"/>
        <a:ea typeface="+mn-ea"/>
        <a:cs typeface="+mn-cs"/>
        <a:sym typeface="Gill Sans"/>
      </a:defRPr>
    </a:lvl5pPr>
    <a:lvl6pPr indent="1714500" algn="ctr" defTabSz="825500">
      <a:defRPr sz="3800">
        <a:latin typeface="+mn-lt"/>
        <a:ea typeface="+mn-ea"/>
        <a:cs typeface="+mn-cs"/>
        <a:sym typeface="Gill Sans"/>
      </a:defRPr>
    </a:lvl6pPr>
    <a:lvl7pPr indent="2057400" algn="ctr" defTabSz="825500">
      <a:defRPr sz="3800">
        <a:latin typeface="+mn-lt"/>
        <a:ea typeface="+mn-ea"/>
        <a:cs typeface="+mn-cs"/>
        <a:sym typeface="Gill Sans"/>
      </a:defRPr>
    </a:lvl7pPr>
    <a:lvl8pPr indent="2400300" algn="ctr" defTabSz="825500">
      <a:defRPr sz="3800">
        <a:latin typeface="+mn-lt"/>
        <a:ea typeface="+mn-ea"/>
        <a:cs typeface="+mn-cs"/>
        <a:sym typeface="Gill Sans"/>
      </a:defRPr>
    </a:lvl8pPr>
    <a:lvl9pPr indent="2743200" algn="ctr" defTabSz="825500">
      <a:defRPr sz="3800">
        <a:latin typeface="+mn-lt"/>
        <a:ea typeface="+mn-ea"/>
        <a:cs typeface="+mn-c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0" d="100"/>
          <a:sy n="70" d="100"/>
        </p:scale>
        <p:origin x="-1160" y="-112"/>
      </p:cViewPr>
      <p:guideLst>
        <p:guide orient="horz" pos="3072"/>
        <p:guide pos="4096"/>
      </p:guideLst>
    </p:cSldViewPr>
  </p:slideViewPr>
  <p:notesTextViewPr>
    <p:cViewPr>
      <p:scale>
        <a:sx n="100" d="100"/>
        <a:sy n="100" d="100"/>
      </p:scale>
      <p:origin x="0" y="4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8" name="Shape 38"/>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306726341"/>
      </p:ext>
    </p:extLst>
  </p:cSld>
  <p:clrMap bg1="lt1" tx1="dk1" bg2="lt2" tx2="dk2" accent1="accent1" accent2="accent2" accent3="accent3" accent4="accent4" accent5="accent5" accent6="accent6" hlink="hlink" folHlink="folHlink"/>
  <p:notesStyle>
    <a:lvl1pPr defTabSz="457200">
      <a:defRPr sz="2200">
        <a:latin typeface="Lucida Grande"/>
        <a:ea typeface="Lucida Grande"/>
        <a:cs typeface="Lucida Grande"/>
        <a:sym typeface="Lucida Grande"/>
      </a:defRPr>
    </a:lvl1pPr>
    <a:lvl2pPr indent="228600" defTabSz="457200">
      <a:defRPr sz="2200">
        <a:latin typeface="Lucida Grande"/>
        <a:ea typeface="Lucida Grande"/>
        <a:cs typeface="Lucida Grande"/>
        <a:sym typeface="Lucida Grande"/>
      </a:defRPr>
    </a:lvl2pPr>
    <a:lvl3pPr indent="457200" defTabSz="457200">
      <a:defRPr sz="2200">
        <a:latin typeface="Lucida Grande"/>
        <a:ea typeface="Lucida Grande"/>
        <a:cs typeface="Lucida Grande"/>
        <a:sym typeface="Lucida Grande"/>
      </a:defRPr>
    </a:lvl3pPr>
    <a:lvl4pPr indent="685800" defTabSz="457200">
      <a:defRPr sz="2200">
        <a:latin typeface="Lucida Grande"/>
        <a:ea typeface="Lucida Grande"/>
        <a:cs typeface="Lucida Grande"/>
        <a:sym typeface="Lucida Grande"/>
      </a:defRPr>
    </a:lvl4pPr>
    <a:lvl5pPr indent="914400" defTabSz="457200">
      <a:defRPr sz="2200">
        <a:latin typeface="Lucida Grande"/>
        <a:ea typeface="Lucida Grande"/>
        <a:cs typeface="Lucida Grande"/>
        <a:sym typeface="Lucida Grande"/>
      </a:defRPr>
    </a:lvl5pPr>
    <a:lvl6pPr indent="1143000" defTabSz="457200">
      <a:defRPr sz="2200">
        <a:latin typeface="Lucida Grande"/>
        <a:ea typeface="Lucida Grande"/>
        <a:cs typeface="Lucida Grande"/>
        <a:sym typeface="Lucida Grande"/>
      </a:defRPr>
    </a:lvl6pPr>
    <a:lvl7pPr indent="1371600" defTabSz="457200">
      <a:defRPr sz="2200">
        <a:latin typeface="Lucida Grande"/>
        <a:ea typeface="Lucida Grande"/>
        <a:cs typeface="Lucida Grande"/>
        <a:sym typeface="Lucida Grande"/>
      </a:defRPr>
    </a:lvl7pPr>
    <a:lvl8pPr indent="1600200" defTabSz="457200">
      <a:defRPr sz="2200">
        <a:latin typeface="Lucida Grande"/>
        <a:ea typeface="Lucida Grande"/>
        <a:cs typeface="Lucida Grande"/>
        <a:sym typeface="Lucida Grande"/>
      </a:defRPr>
    </a:lvl8pPr>
    <a:lvl9pPr indent="1828800" defTabSz="457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 easy and effective</a:t>
            </a:r>
          </a:p>
        </p:txBody>
      </p:sp>
    </p:spTree>
    <p:extLst>
      <p:ext uri="{BB962C8B-B14F-4D97-AF65-F5344CB8AC3E}">
        <p14:creationId xmlns:p14="http://schemas.microsoft.com/office/powerpoint/2010/main" val="1158207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 + Easy t</a:t>
            </a:r>
            <a:r>
              <a:rPr lang="en-US" baseline="0" dirty="0" smtClean="0"/>
              <a:t>o use = effective learning + wider user base</a:t>
            </a:r>
            <a:endParaRPr lang="en-US" dirty="0"/>
          </a:p>
        </p:txBody>
      </p:sp>
    </p:spTree>
    <p:extLst>
      <p:ext uri="{BB962C8B-B14F-4D97-AF65-F5344CB8AC3E}">
        <p14:creationId xmlns:p14="http://schemas.microsoft.com/office/powerpoint/2010/main" val="2837417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prstGeom prst="rect">
            <a:avLst/>
          </a:prstGeom>
        </p:spPr>
        <p:txBody>
          <a:bodyPr/>
          <a:lstStyle/>
          <a:p>
            <a:pPr lvl="0"/>
            <a:endParaRPr/>
          </a:p>
        </p:txBody>
      </p:sp>
      <p:sp>
        <p:nvSpPr>
          <p:cNvPr id="99" name="Shape 99"/>
          <p:cNvSpPr>
            <a:spLocks noGrp="1"/>
          </p:cNvSpPr>
          <p:nvPr>
            <p:ph type="body" sz="quarter" idx="1"/>
          </p:nvPr>
        </p:nvSpPr>
        <p:spPr>
          <a:prstGeom prst="rect">
            <a:avLst/>
          </a:prstGeom>
        </p:spPr>
        <p:txBody>
          <a:bodyPr/>
          <a:lstStyle/>
          <a:p>
            <a:pPr lvl="0">
              <a:defRPr sz="1800"/>
            </a:pPr>
            <a:r>
              <a:rPr sz="2200" dirty="0"/>
              <a:t>Mainly for people who want to learn things about cars (ie: knowing the various terms about cars, and how the parts work together)</a:t>
            </a:r>
          </a:p>
          <a:p>
            <a:pPr lvl="0">
              <a:defRPr sz="1800"/>
            </a:pPr>
            <a:endParaRPr sz="2200" dirty="0"/>
          </a:p>
          <a:p>
            <a:pPr lvl="0">
              <a:defRPr sz="1800"/>
            </a:pPr>
            <a:r>
              <a:rPr sz="2200" dirty="0"/>
              <a:t>Done via interaction with a cutaway of the </a:t>
            </a:r>
            <a:r>
              <a:rPr sz="2200" dirty="0" smtClean="0"/>
              <a:t>car</a:t>
            </a:r>
            <a:r>
              <a:rPr lang="en-US" sz="2200" dirty="0" smtClean="0"/>
              <a:t>, simulation and quizzes</a:t>
            </a:r>
            <a:endParaRPr sz="2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Spiral : Brainstorm,</a:t>
            </a:r>
            <a:r>
              <a:rPr lang="en-US" baseline="0" dirty="0" smtClean="0"/>
              <a:t> research, program, test, release</a:t>
            </a:r>
          </a:p>
          <a:p>
            <a:r>
              <a:rPr lang="en-US" baseline="0" dirty="0" smtClean="0"/>
              <a:t>Requirement changes; next cycle</a:t>
            </a:r>
            <a:endParaRPr lang="en-US" dirty="0"/>
          </a:p>
        </p:txBody>
      </p:sp>
    </p:spTree>
    <p:extLst>
      <p:ext uri="{BB962C8B-B14F-4D97-AF65-F5344CB8AC3E}">
        <p14:creationId xmlns:p14="http://schemas.microsoft.com/office/powerpoint/2010/main" val="2524976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Solo</a:t>
            </a:r>
            <a:r>
              <a:rPr lang="en-US" baseline="0" dirty="0" smtClean="0"/>
              <a:t> desktop application</a:t>
            </a:r>
            <a:endParaRPr lang="en-US" dirty="0"/>
          </a:p>
        </p:txBody>
      </p:sp>
    </p:spTree>
    <p:extLst>
      <p:ext uri="{BB962C8B-B14F-4D97-AF65-F5344CB8AC3E}">
        <p14:creationId xmlns:p14="http://schemas.microsoft.com/office/powerpoint/2010/main" val="3688397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pPr lvl="0"/>
            <a:endParaRPr/>
          </a:p>
        </p:txBody>
      </p:sp>
      <p:sp>
        <p:nvSpPr>
          <p:cNvPr id="189" name="Shape 189"/>
          <p:cNvSpPr>
            <a:spLocks noGrp="1"/>
          </p:cNvSpPr>
          <p:nvPr>
            <p:ph type="body" sz="quarter" idx="1"/>
          </p:nvPr>
        </p:nvSpPr>
        <p:spPr>
          <a:prstGeom prst="rect">
            <a:avLst/>
          </a:prstGeom>
        </p:spPr>
        <p:txBody>
          <a:bodyPr/>
          <a:lstStyle/>
          <a:p>
            <a:pPr lvl="0">
              <a:defRPr sz="1800"/>
            </a:pPr>
            <a:r>
              <a:rPr lang="en-US" sz="2200" dirty="0" smtClean="0"/>
              <a:t>Good</a:t>
            </a:r>
            <a:r>
              <a:rPr lang="en-US" sz="2200" baseline="0" dirty="0" smtClean="0"/>
              <a:t> support, support V C++, Free.</a:t>
            </a:r>
          </a:p>
          <a:p>
            <a:pPr lvl="0">
              <a:defRPr sz="1800"/>
            </a:pPr>
            <a:r>
              <a:rPr lang="en-US" sz="2200" baseline="0" dirty="0" smtClean="0"/>
              <a:t>More </a:t>
            </a:r>
            <a:r>
              <a:rPr lang="en-US" sz="2200" baseline="0" dirty="0" err="1" smtClean="0"/>
              <a:t>fx</a:t>
            </a:r>
            <a:r>
              <a:rPr lang="en-US" sz="2200" baseline="0" dirty="0" smtClean="0"/>
              <a:t> than VB, easier to use than </a:t>
            </a:r>
            <a:r>
              <a:rPr lang="en-US" sz="2200" baseline="0" dirty="0" err="1" smtClean="0"/>
              <a:t>Qt</a:t>
            </a:r>
            <a:endParaRPr sz="2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pPr lvl="0"/>
            <a:endParaRPr/>
          </a:p>
        </p:txBody>
      </p:sp>
      <p:sp>
        <p:nvSpPr>
          <p:cNvPr id="216" name="Shape 216"/>
          <p:cNvSpPr>
            <a:spLocks noGrp="1"/>
          </p:cNvSpPr>
          <p:nvPr>
            <p:ph type="body" sz="quarter" idx="1"/>
          </p:nvPr>
        </p:nvSpPr>
        <p:spPr>
          <a:prstGeom prst="rect">
            <a:avLst/>
          </a:prstGeom>
        </p:spPr>
        <p:txBody>
          <a:bodyPr/>
          <a:lstStyle/>
          <a:p>
            <a:pPr lvl="0">
              <a:defRPr sz="1800"/>
            </a:pPr>
            <a:r>
              <a:rPr lang="en-US" sz="2200" dirty="0" err="1" smtClean="0"/>
              <a:t>Git</a:t>
            </a:r>
            <a:r>
              <a:rPr lang="en-US" sz="2200" dirty="0" smtClean="0"/>
              <a:t> Version control</a:t>
            </a:r>
          </a:p>
          <a:p>
            <a:pPr lvl="0">
              <a:defRPr sz="1800"/>
            </a:pPr>
            <a:r>
              <a:rPr lang="en-US" sz="2200" dirty="0" smtClean="0"/>
              <a:t>C++ full features </a:t>
            </a:r>
            <a:r>
              <a:rPr lang="en-US" sz="2200" dirty="0" err="1" smtClean="0"/>
              <a:t>obj</a:t>
            </a:r>
            <a:r>
              <a:rPr lang="en-US" sz="2200" dirty="0" smtClean="0"/>
              <a:t> oriented programming</a:t>
            </a:r>
            <a:r>
              <a:rPr lang="en-US" sz="2200" baseline="0" dirty="0" smtClean="0"/>
              <a:t> – VS2013 supported</a:t>
            </a:r>
            <a:endParaRPr lang="en-US" sz="2200" dirty="0" smtClean="0"/>
          </a:p>
          <a:p>
            <a:pPr lvl="0">
              <a:defRPr sz="1800"/>
            </a:pPr>
            <a:r>
              <a:rPr sz="2200" dirty="0" smtClean="0"/>
              <a:t>Each </a:t>
            </a:r>
            <a:r>
              <a:rPr sz="2200" dirty="0"/>
              <a:t>part of the car should </a:t>
            </a:r>
            <a:r>
              <a:rPr sz="2200"/>
              <a:t>be </a:t>
            </a:r>
            <a:r>
              <a:rPr sz="2200" smtClean="0"/>
              <a:t>thread</a:t>
            </a:r>
            <a:r>
              <a:rPr lang="en-US" sz="2200" smtClean="0"/>
              <a:t>, parts run individually</a:t>
            </a:r>
            <a:r>
              <a:rPr sz="2200" smtClean="0"/>
              <a:t> </a:t>
            </a:r>
            <a:r>
              <a:rPr sz="2200" dirty="0"/>
              <a:t>- show that it is a distributed </a:t>
            </a:r>
            <a:r>
              <a:rPr sz="2200" dirty="0" smtClean="0"/>
              <a:t>system</a:t>
            </a:r>
            <a:endParaRPr lang="en-US" sz="2200" dirty="0" smtClean="0"/>
          </a:p>
          <a:p>
            <a:pPr lvl="0">
              <a:defRPr sz="1800"/>
            </a:pPr>
            <a:r>
              <a:rPr lang="en-US" sz="2200" dirty="0" smtClean="0"/>
              <a:t>Not doing game engine du</a:t>
            </a:r>
            <a:r>
              <a:rPr lang="en-US" sz="2200" baseline="0" dirty="0" smtClean="0"/>
              <a:t>e to lack of expertise, too long time to master. Limits features</a:t>
            </a:r>
            <a:endParaRPr sz="2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23" name="Shape 23"/>
          <p:cNvSpPr>
            <a:spLocks noGrp="1"/>
          </p:cNvSpPr>
          <p:nvPr>
            <p:ph type="title"/>
          </p:nvPr>
        </p:nvSpPr>
        <p:spPr>
          <a:xfrm>
            <a:off x="927946" y="2363893"/>
            <a:ext cx="6692054" cy="2472267"/>
          </a:xfrm>
          <a:prstGeom prst="rect">
            <a:avLst/>
          </a:prstGeom>
        </p:spPr>
        <p:txBody>
          <a:bodyPr anchor="b"/>
          <a:lstStyle>
            <a:lvl1pPr>
              <a:defRPr sz="6800"/>
            </a:lvl1pPr>
          </a:lstStyle>
          <a:p>
            <a:pPr lvl="0">
              <a:defRPr sz="1800"/>
            </a:pPr>
            <a:r>
              <a:rPr sz="6800"/>
              <a:t>Title Text</a:t>
            </a:r>
          </a:p>
        </p:txBody>
      </p:sp>
      <p:sp>
        <p:nvSpPr>
          <p:cNvPr id="24" name="Shape 24"/>
          <p:cNvSpPr>
            <a:spLocks noGrp="1"/>
          </p:cNvSpPr>
          <p:nvPr>
            <p:ph type="body" idx="1"/>
          </p:nvPr>
        </p:nvSpPr>
        <p:spPr>
          <a:xfrm>
            <a:off x="927946" y="4897120"/>
            <a:ext cx="6692054" cy="2472267"/>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26" name="Shape 26"/>
          <p:cNvSpPr>
            <a:spLocks noGrp="1"/>
          </p:cNvSpPr>
          <p:nvPr>
            <p:ph type="title"/>
          </p:nvPr>
        </p:nvSpPr>
        <p:spPr>
          <a:xfrm>
            <a:off x="927946" y="2363893"/>
            <a:ext cx="6692054" cy="2472267"/>
          </a:xfrm>
          <a:prstGeom prst="rect">
            <a:avLst/>
          </a:prstGeom>
        </p:spPr>
        <p:txBody>
          <a:bodyPr anchor="b"/>
          <a:lstStyle>
            <a:lvl1pPr>
              <a:defRPr sz="6800"/>
            </a:lvl1pPr>
          </a:lstStyle>
          <a:p>
            <a:pPr lvl="0">
              <a:defRPr sz="1800"/>
            </a:pPr>
            <a:r>
              <a:rPr sz="6800"/>
              <a:t>Title Text</a:t>
            </a:r>
          </a:p>
        </p:txBody>
      </p:sp>
      <p:sp>
        <p:nvSpPr>
          <p:cNvPr id="27" name="Shape 27"/>
          <p:cNvSpPr>
            <a:spLocks noGrp="1"/>
          </p:cNvSpPr>
          <p:nvPr>
            <p:ph type="body" idx="1"/>
          </p:nvPr>
        </p:nvSpPr>
        <p:spPr>
          <a:xfrm>
            <a:off x="927946" y="4897120"/>
            <a:ext cx="6692054" cy="2472267"/>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pPr lvl="0">
              <a:defRPr sz="1800"/>
            </a:pPr>
            <a:r>
              <a:rPr sz="8200"/>
              <a:t>Title Text</a:t>
            </a:r>
          </a:p>
        </p:txBody>
      </p:sp>
      <p:sp>
        <p:nvSpPr>
          <p:cNvPr id="30" name="Shape 30"/>
          <p:cNvSpPr>
            <a:spLocks noGrp="1"/>
          </p:cNvSpPr>
          <p:nvPr>
            <p:ph type="body" idx="1"/>
          </p:nvPr>
        </p:nvSpPr>
        <p:spPr>
          <a:xfrm>
            <a:off x="927946" y="3298613"/>
            <a:ext cx="5445761" cy="4558454"/>
          </a:xfrm>
          <a:prstGeom prst="rect">
            <a:avLst/>
          </a:prstGeom>
        </p:spPr>
        <p:txBody>
          <a:bodyPr/>
          <a:lstStyle>
            <a:lvl1pPr marL="783166" indent="-465666">
              <a:spcBef>
                <a:spcPts val="6900"/>
              </a:spcBef>
              <a:defRPr sz="2800"/>
            </a:lvl1pPr>
            <a:lvl2pPr marL="1227666" indent="-465666">
              <a:spcBef>
                <a:spcPts val="6900"/>
              </a:spcBef>
              <a:defRPr sz="2800"/>
            </a:lvl2pPr>
            <a:lvl3pPr marL="1672166" indent="-465666">
              <a:spcBef>
                <a:spcPts val="6900"/>
              </a:spcBef>
              <a:defRPr sz="2800"/>
            </a:lvl3pPr>
            <a:lvl4pPr marL="2116666" indent="-465666">
              <a:spcBef>
                <a:spcPts val="6900"/>
              </a:spcBef>
              <a:defRPr sz="2800"/>
            </a:lvl4pPr>
            <a:lvl5pPr marL="2561166" indent="-465666">
              <a:spcBef>
                <a:spcPts val="6900"/>
              </a:spcBef>
              <a:defRPr sz="2800"/>
            </a:lvl5p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32" name="Shape 32"/>
          <p:cNvSpPr>
            <a:spLocks noGrp="1"/>
          </p:cNvSpPr>
          <p:nvPr>
            <p:ph type="title"/>
          </p:nvPr>
        </p:nvSpPr>
        <p:spPr>
          <a:prstGeom prst="rect">
            <a:avLst/>
          </a:prstGeom>
        </p:spPr>
        <p:txBody>
          <a:bodyPr/>
          <a:lstStyle/>
          <a:p>
            <a:pPr lvl="0">
              <a:defRPr sz="1800"/>
            </a:pPr>
            <a:r>
              <a:rPr sz="8200"/>
              <a:t>Title Text</a:t>
            </a:r>
          </a:p>
        </p:txBody>
      </p:sp>
      <p:sp>
        <p:nvSpPr>
          <p:cNvPr id="33" name="Shape 33"/>
          <p:cNvSpPr>
            <a:spLocks noGrp="1"/>
          </p:cNvSpPr>
          <p:nvPr>
            <p:ph type="body" idx="1"/>
          </p:nvPr>
        </p:nvSpPr>
        <p:spPr>
          <a:xfrm>
            <a:off x="927946" y="3298613"/>
            <a:ext cx="5445761" cy="4558454"/>
          </a:xfrm>
          <a:prstGeom prst="rect">
            <a:avLst/>
          </a:prstGeom>
        </p:spPr>
        <p:txBody>
          <a:bodyPr/>
          <a:lstStyle>
            <a:lvl1pPr marL="783166" indent="-465666">
              <a:spcBef>
                <a:spcPts val="6900"/>
              </a:spcBef>
              <a:defRPr sz="2800"/>
            </a:lvl1pPr>
            <a:lvl2pPr marL="1227666" indent="-465666">
              <a:spcBef>
                <a:spcPts val="6900"/>
              </a:spcBef>
              <a:defRPr sz="2800"/>
            </a:lvl2pPr>
            <a:lvl3pPr marL="1672166" indent="-465666">
              <a:spcBef>
                <a:spcPts val="6900"/>
              </a:spcBef>
              <a:defRPr sz="2800"/>
            </a:lvl3pPr>
            <a:lvl4pPr marL="2116666" indent="-465666">
              <a:spcBef>
                <a:spcPts val="6900"/>
              </a:spcBef>
              <a:defRPr sz="2800"/>
            </a:lvl4pPr>
            <a:lvl5pPr marL="2561166" indent="-465666">
              <a:spcBef>
                <a:spcPts val="6900"/>
              </a:spcBef>
              <a:defRPr sz="2800"/>
            </a:lvl5p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35" name="Shape 35"/>
          <p:cNvSpPr>
            <a:spLocks noGrp="1"/>
          </p:cNvSpPr>
          <p:nvPr>
            <p:ph type="title"/>
          </p:nvPr>
        </p:nvSpPr>
        <p:spPr>
          <a:prstGeom prst="rect">
            <a:avLst/>
          </a:prstGeom>
        </p:spPr>
        <p:txBody>
          <a:bodyPr/>
          <a:lstStyle/>
          <a:p>
            <a:pPr lvl="0">
              <a:defRPr sz="1800"/>
            </a:pPr>
            <a:r>
              <a:rPr sz="8200"/>
              <a:t>Title Text</a:t>
            </a:r>
          </a:p>
        </p:txBody>
      </p:sp>
      <p:sp>
        <p:nvSpPr>
          <p:cNvPr id="36" name="Shape 36"/>
          <p:cNvSpPr>
            <a:spLocks noGrp="1"/>
          </p:cNvSpPr>
          <p:nvPr>
            <p:ph type="body" idx="1"/>
          </p:nvPr>
        </p:nvSpPr>
        <p:spPr>
          <a:xfrm>
            <a:off x="7084907" y="3298613"/>
            <a:ext cx="4991947" cy="4558454"/>
          </a:xfrm>
          <a:prstGeom prst="rect">
            <a:avLst/>
          </a:prstGeom>
        </p:spPr>
        <p:txBody>
          <a:bodyPr/>
          <a:lstStyle>
            <a:lvl1pPr marL="783166" indent="-465666">
              <a:spcBef>
                <a:spcPts val="6900"/>
              </a:spcBef>
              <a:defRPr sz="2800"/>
            </a:lvl1pPr>
            <a:lvl2pPr marL="1227666" indent="-465666">
              <a:spcBef>
                <a:spcPts val="6900"/>
              </a:spcBef>
              <a:defRPr sz="2800"/>
            </a:lvl2pPr>
            <a:lvl3pPr marL="1672166" indent="-465666">
              <a:spcBef>
                <a:spcPts val="6900"/>
              </a:spcBef>
              <a:defRPr sz="2800"/>
            </a:lvl3pPr>
            <a:lvl4pPr marL="2116666" indent="-465666">
              <a:spcBef>
                <a:spcPts val="6900"/>
              </a:spcBef>
              <a:defRPr sz="2800"/>
            </a:lvl4pPr>
            <a:lvl5pPr marL="2561166" indent="-465666">
              <a:spcBef>
                <a:spcPts val="6900"/>
              </a:spcBef>
              <a:defRPr sz="2800"/>
            </a:lvl5p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 name="Shape 6"/>
          <p:cNvSpPr>
            <a:spLocks noGrp="1"/>
          </p:cNvSpPr>
          <p:nvPr>
            <p:ph type="title"/>
          </p:nvPr>
        </p:nvSpPr>
        <p:spPr>
          <a:prstGeom prst="rect">
            <a:avLst/>
          </a:prstGeom>
        </p:spPr>
        <p:txBody>
          <a:bodyPr/>
          <a:lstStyle/>
          <a:p>
            <a:pPr lvl="0">
              <a:defRPr sz="1800"/>
            </a:pPr>
            <a:r>
              <a:rPr sz="8200"/>
              <a:t>Title Text</a:t>
            </a:r>
          </a:p>
        </p:txBody>
      </p:sp>
      <p:sp>
        <p:nvSpPr>
          <p:cNvPr id="7" name="Shape 7"/>
          <p:cNvSpPr>
            <a:spLocks noGrp="1"/>
          </p:cNvSpPr>
          <p:nvPr>
            <p:ph type="body" idx="1"/>
          </p:nvPr>
        </p:nvSpPr>
        <p:spPr>
          <a:prstGeom prst="rect">
            <a:avLst/>
          </a:prstGeom>
        </p:spPr>
        <p:txBody>
          <a:bodyPr/>
          <a:lstStyle/>
          <a:p>
            <a:pPr lvl="0">
              <a:defRPr sz="1800"/>
            </a:pPr>
            <a:r>
              <a:rPr sz="3800"/>
              <a:t>Body Level One</a:t>
            </a:r>
          </a:p>
          <a:p>
            <a:pPr lvl="1">
              <a:defRPr sz="1800"/>
            </a:pPr>
            <a:r>
              <a:rPr sz="3800"/>
              <a:t>Body Level Two</a:t>
            </a:r>
          </a:p>
          <a:p>
            <a:pPr lvl="2">
              <a:defRPr sz="1800"/>
            </a:pPr>
            <a:r>
              <a:rPr sz="3800"/>
              <a:t>Body Level Three</a:t>
            </a:r>
          </a:p>
          <a:p>
            <a:pPr lvl="3">
              <a:defRPr sz="1800"/>
            </a:pPr>
            <a:r>
              <a:rPr sz="3800"/>
              <a:t>Body Level Four</a:t>
            </a:r>
          </a:p>
          <a:p>
            <a:pPr lvl="4">
              <a:defRPr sz="1800"/>
            </a:pPr>
            <a:r>
              <a:rPr sz="3800"/>
              <a:t>Body Level Five</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9" name="Shape 9"/>
          <p:cNvSpPr>
            <a:spLocks noGrp="1"/>
          </p:cNvSpPr>
          <p:nvPr>
            <p:ph type="title"/>
          </p:nvPr>
        </p:nvSpPr>
        <p:spPr>
          <a:prstGeom prst="rect">
            <a:avLst/>
          </a:prstGeom>
        </p:spPr>
        <p:txBody>
          <a:bodyPr/>
          <a:lstStyle/>
          <a:p>
            <a:pPr lvl="0">
              <a:defRPr sz="1800"/>
            </a:pPr>
            <a:r>
              <a:rPr sz="8200"/>
              <a:t>Title Text</a:t>
            </a:r>
          </a:p>
        </p:txBody>
      </p:sp>
      <p:sp>
        <p:nvSpPr>
          <p:cNvPr id="10" name="Shape 10"/>
          <p:cNvSpPr>
            <a:spLocks noGrp="1"/>
          </p:cNvSpPr>
          <p:nvPr>
            <p:ph type="body" idx="1"/>
          </p:nvPr>
        </p:nvSpPr>
        <p:spPr>
          <a:prstGeom prst="rect">
            <a:avLst/>
          </a:prstGeom>
        </p:spPr>
        <p:txBody>
          <a:bodyPr numCol="2" spcCol="557445" anchor="t"/>
          <a:lstStyle>
            <a:lvl1pPr marL="783166" indent="-465666">
              <a:defRPr sz="2800"/>
            </a:lvl1pPr>
            <a:lvl2pPr marL="1227666" indent="-465666">
              <a:defRPr sz="2800"/>
            </a:lvl2pPr>
            <a:lvl3pPr marL="1672166" indent="-465666">
              <a:defRPr sz="2800"/>
            </a:lvl3pPr>
            <a:lvl4pPr marL="2116666" indent="-465666">
              <a:defRPr sz="2800"/>
            </a:lvl4pPr>
            <a:lvl5pPr marL="2561166" indent="-465666">
              <a:defRPr sz="2800"/>
            </a:lvl5p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2" name="Shape 12"/>
          <p:cNvSpPr>
            <a:spLocks noGrp="1"/>
          </p:cNvSpPr>
          <p:nvPr>
            <p:ph type="body" idx="1"/>
          </p:nvPr>
        </p:nvSpPr>
        <p:spPr>
          <a:xfrm>
            <a:off x="927946" y="2167466"/>
            <a:ext cx="11148908" cy="5411895"/>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pPr lvl="0">
              <a:defRPr sz="1800"/>
            </a:pPr>
            <a:r>
              <a:rPr sz="3800"/>
              <a:t>Body Level One</a:t>
            </a:r>
          </a:p>
          <a:p>
            <a:pPr lvl="1">
              <a:defRPr sz="1800"/>
            </a:pPr>
            <a:r>
              <a:rPr sz="3800"/>
              <a:t>Body Level Two</a:t>
            </a:r>
          </a:p>
          <a:p>
            <a:pPr lvl="2">
              <a:defRPr sz="1800"/>
            </a:pPr>
            <a:r>
              <a:rPr sz="3800"/>
              <a:t>Body Level Three</a:t>
            </a:r>
          </a:p>
          <a:p>
            <a:pPr lvl="3">
              <a:defRPr sz="1800"/>
            </a:pPr>
            <a:r>
              <a:rPr sz="3800"/>
              <a:t>Body Level Four</a:t>
            </a:r>
          </a:p>
          <a:p>
            <a:pPr lvl="4">
              <a:defRPr sz="1800"/>
            </a:pPr>
            <a:r>
              <a:rPr sz="3800"/>
              <a:t>Body Level Five</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5" name="Shape 15"/>
          <p:cNvSpPr>
            <a:spLocks noGrp="1"/>
          </p:cNvSpPr>
          <p:nvPr>
            <p:ph type="title"/>
          </p:nvPr>
        </p:nvSpPr>
        <p:spPr>
          <a:xfrm>
            <a:off x="1327573" y="1408853"/>
            <a:ext cx="10349654" cy="1835574"/>
          </a:xfrm>
          <a:prstGeom prst="rect">
            <a:avLst/>
          </a:prstGeom>
        </p:spPr>
        <p:txBody>
          <a:bodyPr/>
          <a:lstStyle/>
          <a:p>
            <a:pPr lvl="0">
              <a:defRPr sz="1800"/>
            </a:pPr>
            <a:r>
              <a:rPr sz="8200"/>
              <a:t>Title Text</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7" name="Shape 17"/>
          <p:cNvSpPr>
            <a:spLocks noGrp="1"/>
          </p:cNvSpPr>
          <p:nvPr>
            <p:ph type="title"/>
          </p:nvPr>
        </p:nvSpPr>
        <p:spPr>
          <a:xfrm>
            <a:off x="927946" y="3447626"/>
            <a:ext cx="11148908" cy="2858348"/>
          </a:xfrm>
          <a:prstGeom prst="rect">
            <a:avLst/>
          </a:prstGeom>
        </p:spPr>
        <p:txBody>
          <a:bodyPr/>
          <a:lstStyle/>
          <a:p>
            <a:pPr lvl="0">
              <a:defRPr sz="1800"/>
            </a:pPr>
            <a:r>
              <a:rPr sz="8200"/>
              <a:t>Title Text</a:t>
            </a: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9" name="Shape 19"/>
          <p:cNvSpPr>
            <a:spLocks noGrp="1"/>
          </p:cNvSpPr>
          <p:nvPr>
            <p:ph type="title"/>
          </p:nvPr>
        </p:nvSpPr>
        <p:spPr>
          <a:xfrm>
            <a:off x="927946" y="6746240"/>
            <a:ext cx="11148908" cy="1273387"/>
          </a:xfrm>
          <a:prstGeom prst="rect">
            <a:avLst/>
          </a:prstGeom>
        </p:spPr>
        <p:txBody>
          <a:bodyPr/>
          <a:lstStyle/>
          <a:p>
            <a:pPr lvl="0">
              <a:defRPr sz="1800"/>
            </a:pPr>
            <a:r>
              <a:rPr sz="8200"/>
              <a:t>Title Text</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21" name="Shape 21"/>
          <p:cNvSpPr>
            <a:spLocks noGrp="1"/>
          </p:cNvSpPr>
          <p:nvPr>
            <p:ph type="title"/>
          </p:nvPr>
        </p:nvSpPr>
        <p:spPr>
          <a:xfrm>
            <a:off x="927946" y="6746240"/>
            <a:ext cx="11148908" cy="1273387"/>
          </a:xfrm>
          <a:prstGeom prst="rect">
            <a:avLst/>
          </a:prstGeom>
        </p:spPr>
        <p:txBody>
          <a:bodyPr/>
          <a:lstStyle/>
          <a:p>
            <a:pPr lvl="0">
              <a:defRPr sz="1800"/>
            </a:pPr>
            <a:r>
              <a:rPr sz="8200"/>
              <a:t>Title Text</a:t>
            </a: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27946" y="1408853"/>
            <a:ext cx="11148908" cy="1835574"/>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nchor="ctr"/>
          <a:lstStyle/>
          <a:p>
            <a:pPr lvl="0">
              <a:defRPr sz="1800"/>
            </a:pPr>
            <a:r>
              <a:rPr sz="8200"/>
              <a:t>Title Text</a:t>
            </a:r>
          </a:p>
        </p:txBody>
      </p:sp>
      <p:sp>
        <p:nvSpPr>
          <p:cNvPr id="3" name="Shape 3"/>
          <p:cNvSpPr>
            <a:spLocks noGrp="1"/>
          </p:cNvSpPr>
          <p:nvPr>
            <p:ph type="body" idx="1"/>
          </p:nvPr>
        </p:nvSpPr>
        <p:spPr>
          <a:xfrm>
            <a:off x="927946" y="3298613"/>
            <a:ext cx="11148908" cy="4558454"/>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nchor="ctr"/>
          <a:lstStyle/>
          <a:p>
            <a:pPr lvl="0">
              <a:defRPr sz="1800"/>
            </a:pPr>
            <a:r>
              <a:rPr sz="3800"/>
              <a:t>Body Level One</a:t>
            </a:r>
          </a:p>
          <a:p>
            <a:pPr lvl="1">
              <a:defRPr sz="1800"/>
            </a:pPr>
            <a:r>
              <a:rPr sz="3800"/>
              <a:t>Body Level Two</a:t>
            </a:r>
          </a:p>
          <a:p>
            <a:pPr lvl="2">
              <a:defRPr sz="1800"/>
            </a:pPr>
            <a:r>
              <a:rPr sz="3800"/>
              <a:t>Body Level Three</a:t>
            </a:r>
          </a:p>
          <a:p>
            <a:pPr lvl="3">
              <a:defRPr sz="1800"/>
            </a:pPr>
            <a:r>
              <a:rPr sz="3800"/>
              <a:t>Body Level Four</a:t>
            </a:r>
          </a:p>
          <a:p>
            <a:pPr lvl="4">
              <a:defRPr sz="1800"/>
            </a:pPr>
            <a:r>
              <a:rPr sz="3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xmlns:p14="http://schemas.microsoft.com/office/powerpoint/2010/main" spd="med"/>
  <p:txStyles>
    <p:titleStyle>
      <a:lvl1pPr algn="ctr" defTabSz="825500">
        <a:defRPr sz="8200">
          <a:latin typeface="+mn-lt"/>
          <a:ea typeface="+mn-ea"/>
          <a:cs typeface="+mn-cs"/>
          <a:sym typeface="Gill Sans"/>
        </a:defRPr>
      </a:lvl1pPr>
      <a:lvl2pPr indent="228600" algn="ctr" defTabSz="825500">
        <a:defRPr sz="8200">
          <a:latin typeface="+mn-lt"/>
          <a:ea typeface="+mn-ea"/>
          <a:cs typeface="+mn-cs"/>
          <a:sym typeface="Gill Sans"/>
        </a:defRPr>
      </a:lvl2pPr>
      <a:lvl3pPr indent="457200" algn="ctr" defTabSz="825500">
        <a:defRPr sz="8200">
          <a:latin typeface="+mn-lt"/>
          <a:ea typeface="+mn-ea"/>
          <a:cs typeface="+mn-cs"/>
          <a:sym typeface="Gill Sans"/>
        </a:defRPr>
      </a:lvl3pPr>
      <a:lvl4pPr indent="685800" algn="ctr" defTabSz="825500">
        <a:defRPr sz="8200">
          <a:latin typeface="+mn-lt"/>
          <a:ea typeface="+mn-ea"/>
          <a:cs typeface="+mn-cs"/>
          <a:sym typeface="Gill Sans"/>
        </a:defRPr>
      </a:lvl4pPr>
      <a:lvl5pPr indent="914400" algn="ctr" defTabSz="825500">
        <a:defRPr sz="8200">
          <a:latin typeface="+mn-lt"/>
          <a:ea typeface="+mn-ea"/>
          <a:cs typeface="+mn-cs"/>
          <a:sym typeface="Gill Sans"/>
        </a:defRPr>
      </a:lvl5pPr>
      <a:lvl6pPr indent="1143000" algn="ctr" defTabSz="825500">
        <a:defRPr sz="8200">
          <a:latin typeface="+mn-lt"/>
          <a:ea typeface="+mn-ea"/>
          <a:cs typeface="+mn-cs"/>
          <a:sym typeface="Gill Sans"/>
        </a:defRPr>
      </a:lvl6pPr>
      <a:lvl7pPr indent="1371600" algn="ctr" defTabSz="825500">
        <a:defRPr sz="8200">
          <a:latin typeface="+mn-lt"/>
          <a:ea typeface="+mn-ea"/>
          <a:cs typeface="+mn-cs"/>
          <a:sym typeface="Gill Sans"/>
        </a:defRPr>
      </a:lvl7pPr>
      <a:lvl8pPr indent="1600200" algn="ctr" defTabSz="825500">
        <a:defRPr sz="8200">
          <a:latin typeface="+mn-lt"/>
          <a:ea typeface="+mn-ea"/>
          <a:cs typeface="+mn-cs"/>
          <a:sym typeface="Gill Sans"/>
        </a:defRPr>
      </a:lvl8pPr>
      <a:lvl9pPr indent="1828800" algn="ctr" defTabSz="825500">
        <a:defRPr sz="8200">
          <a:latin typeface="+mn-lt"/>
          <a:ea typeface="+mn-ea"/>
          <a:cs typeface="+mn-cs"/>
          <a:sym typeface="Gill Sans"/>
        </a:defRPr>
      </a:lvl9pPr>
    </p:titleStyle>
    <p:bodyStyle>
      <a:lvl1pPr marL="860425" indent="-542925" defTabSz="825500">
        <a:spcBef>
          <a:spcPts val="5200"/>
        </a:spcBef>
        <a:buSzPct val="171000"/>
        <a:buChar char="•"/>
        <a:defRPr sz="3800">
          <a:latin typeface="+mn-lt"/>
          <a:ea typeface="+mn-ea"/>
          <a:cs typeface="+mn-cs"/>
          <a:sym typeface="Gill Sans"/>
        </a:defRPr>
      </a:lvl1pPr>
      <a:lvl2pPr marL="1304925" indent="-542925" defTabSz="825500">
        <a:spcBef>
          <a:spcPts val="5200"/>
        </a:spcBef>
        <a:buSzPct val="171000"/>
        <a:buChar char="•"/>
        <a:defRPr sz="3800">
          <a:latin typeface="+mn-lt"/>
          <a:ea typeface="+mn-ea"/>
          <a:cs typeface="+mn-cs"/>
          <a:sym typeface="Gill Sans"/>
        </a:defRPr>
      </a:lvl2pPr>
      <a:lvl3pPr marL="1749425" indent="-542925" defTabSz="825500">
        <a:spcBef>
          <a:spcPts val="5200"/>
        </a:spcBef>
        <a:buSzPct val="171000"/>
        <a:buChar char="•"/>
        <a:defRPr sz="3800">
          <a:latin typeface="+mn-lt"/>
          <a:ea typeface="+mn-ea"/>
          <a:cs typeface="+mn-cs"/>
          <a:sym typeface="Gill Sans"/>
        </a:defRPr>
      </a:lvl3pPr>
      <a:lvl4pPr marL="2193925" indent="-542925" defTabSz="825500">
        <a:spcBef>
          <a:spcPts val="5200"/>
        </a:spcBef>
        <a:buSzPct val="171000"/>
        <a:buChar char="•"/>
        <a:defRPr sz="3800">
          <a:latin typeface="+mn-lt"/>
          <a:ea typeface="+mn-ea"/>
          <a:cs typeface="+mn-cs"/>
          <a:sym typeface="Gill Sans"/>
        </a:defRPr>
      </a:lvl4pPr>
      <a:lvl5pPr marL="2638425" indent="-542925" defTabSz="825500">
        <a:spcBef>
          <a:spcPts val="5200"/>
        </a:spcBef>
        <a:buSzPct val="171000"/>
        <a:buChar char="•"/>
        <a:defRPr sz="3800">
          <a:latin typeface="+mn-lt"/>
          <a:ea typeface="+mn-ea"/>
          <a:cs typeface="+mn-cs"/>
          <a:sym typeface="Gill Sans"/>
        </a:defRPr>
      </a:lvl5pPr>
      <a:lvl6pPr marL="2994025" indent="-542925" defTabSz="825500">
        <a:spcBef>
          <a:spcPts val="5200"/>
        </a:spcBef>
        <a:buSzPct val="171000"/>
        <a:buChar char="•"/>
        <a:defRPr sz="3800">
          <a:latin typeface="+mn-lt"/>
          <a:ea typeface="+mn-ea"/>
          <a:cs typeface="+mn-cs"/>
          <a:sym typeface="Gill Sans"/>
        </a:defRPr>
      </a:lvl6pPr>
      <a:lvl7pPr marL="3349625" indent="-542925" defTabSz="825500">
        <a:spcBef>
          <a:spcPts val="5200"/>
        </a:spcBef>
        <a:buSzPct val="171000"/>
        <a:buChar char="•"/>
        <a:defRPr sz="3800">
          <a:latin typeface="+mn-lt"/>
          <a:ea typeface="+mn-ea"/>
          <a:cs typeface="+mn-cs"/>
          <a:sym typeface="Gill Sans"/>
        </a:defRPr>
      </a:lvl7pPr>
      <a:lvl8pPr marL="3705225" indent="-542925" defTabSz="825500">
        <a:spcBef>
          <a:spcPts val="5200"/>
        </a:spcBef>
        <a:buSzPct val="171000"/>
        <a:buChar char="•"/>
        <a:defRPr sz="3800">
          <a:latin typeface="+mn-lt"/>
          <a:ea typeface="+mn-ea"/>
          <a:cs typeface="+mn-cs"/>
          <a:sym typeface="Gill Sans"/>
        </a:defRPr>
      </a:lvl8pPr>
      <a:lvl9pPr marL="4060825" indent="-542925" defTabSz="825500">
        <a:spcBef>
          <a:spcPts val="5200"/>
        </a:spcBef>
        <a:buSzPct val="171000"/>
        <a:buChar char="•"/>
        <a:defRPr sz="3800">
          <a:latin typeface="+mn-lt"/>
          <a:ea typeface="+mn-ea"/>
          <a:cs typeface="+mn-cs"/>
          <a:sym typeface="Gill Sans"/>
        </a:defRPr>
      </a:lvl9pPr>
    </p:bodyStyle>
    <p:otherStyle>
      <a:lvl1pPr algn="ctr" defTabSz="825500">
        <a:defRPr sz="1600">
          <a:solidFill>
            <a:schemeClr val="tx1"/>
          </a:solidFill>
          <a:latin typeface="+mn-lt"/>
          <a:ea typeface="+mn-ea"/>
          <a:cs typeface="+mn-cs"/>
          <a:sym typeface="Gill Sans"/>
        </a:defRPr>
      </a:lvl1pPr>
      <a:lvl2pPr indent="228600" algn="ctr" defTabSz="825500">
        <a:defRPr sz="1600">
          <a:solidFill>
            <a:schemeClr val="tx1"/>
          </a:solidFill>
          <a:latin typeface="+mn-lt"/>
          <a:ea typeface="+mn-ea"/>
          <a:cs typeface="+mn-cs"/>
          <a:sym typeface="Gill Sans"/>
        </a:defRPr>
      </a:lvl2pPr>
      <a:lvl3pPr indent="457200" algn="ctr" defTabSz="825500">
        <a:defRPr sz="1600">
          <a:solidFill>
            <a:schemeClr val="tx1"/>
          </a:solidFill>
          <a:latin typeface="+mn-lt"/>
          <a:ea typeface="+mn-ea"/>
          <a:cs typeface="+mn-cs"/>
          <a:sym typeface="Gill Sans"/>
        </a:defRPr>
      </a:lvl3pPr>
      <a:lvl4pPr indent="685800" algn="ctr" defTabSz="825500">
        <a:defRPr sz="1600">
          <a:solidFill>
            <a:schemeClr val="tx1"/>
          </a:solidFill>
          <a:latin typeface="+mn-lt"/>
          <a:ea typeface="+mn-ea"/>
          <a:cs typeface="+mn-cs"/>
          <a:sym typeface="Gill Sans"/>
        </a:defRPr>
      </a:lvl4pPr>
      <a:lvl5pPr indent="914400" algn="ctr" defTabSz="825500">
        <a:defRPr sz="1600">
          <a:solidFill>
            <a:schemeClr val="tx1"/>
          </a:solidFill>
          <a:latin typeface="+mn-lt"/>
          <a:ea typeface="+mn-ea"/>
          <a:cs typeface="+mn-cs"/>
          <a:sym typeface="Gill Sans"/>
        </a:defRPr>
      </a:lvl5pPr>
      <a:lvl6pPr indent="1143000" algn="ctr" defTabSz="825500">
        <a:defRPr sz="1600">
          <a:solidFill>
            <a:schemeClr val="tx1"/>
          </a:solidFill>
          <a:latin typeface="+mn-lt"/>
          <a:ea typeface="+mn-ea"/>
          <a:cs typeface="+mn-cs"/>
          <a:sym typeface="Gill Sans"/>
        </a:defRPr>
      </a:lvl6pPr>
      <a:lvl7pPr indent="1371600" algn="ctr" defTabSz="825500">
        <a:defRPr sz="1600">
          <a:solidFill>
            <a:schemeClr val="tx1"/>
          </a:solidFill>
          <a:latin typeface="+mn-lt"/>
          <a:ea typeface="+mn-ea"/>
          <a:cs typeface="+mn-cs"/>
          <a:sym typeface="Gill Sans"/>
        </a:defRPr>
      </a:lvl7pPr>
      <a:lvl8pPr indent="1600200" algn="ctr" defTabSz="825500">
        <a:defRPr sz="1600">
          <a:solidFill>
            <a:schemeClr val="tx1"/>
          </a:solidFill>
          <a:latin typeface="+mn-lt"/>
          <a:ea typeface="+mn-ea"/>
          <a:cs typeface="+mn-cs"/>
          <a:sym typeface="Gill Sans"/>
        </a:defRPr>
      </a:lvl8pPr>
      <a:lvl9pPr indent="1828800" algn="ctr" defTabSz="825500">
        <a:defRPr sz="1600">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jpe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hape 40"/>
          <p:cNvSpPr/>
          <p:nvPr/>
        </p:nvSpPr>
        <p:spPr>
          <a:xfrm>
            <a:off x="4184947" y="3762586"/>
            <a:ext cx="6163734" cy="1456268"/>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lstStyle>
            <a:lvl1pPr algn="l">
              <a:defRPr sz="8000">
                <a:solidFill>
                  <a:srgbClr val="00907F"/>
                </a:solidFill>
                <a:latin typeface="Open Sans Light"/>
                <a:ea typeface="Open Sans Light"/>
                <a:cs typeface="Open Sans Light"/>
                <a:sym typeface="Open Sans Light"/>
              </a:defRPr>
            </a:lvl1pPr>
          </a:lstStyle>
          <a:p>
            <a:pPr lvl="0">
              <a:defRPr sz="1800">
                <a:solidFill>
                  <a:srgbClr val="000000"/>
                </a:solidFill>
              </a:defRPr>
            </a:pPr>
            <a:r>
              <a:rPr sz="8000">
                <a:solidFill>
                  <a:srgbClr val="00907F"/>
                </a:solidFill>
              </a:rPr>
              <a:t>Drvr</a:t>
            </a:r>
          </a:p>
        </p:txBody>
      </p:sp>
      <p:sp>
        <p:nvSpPr>
          <p:cNvPr id="41" name="Shape 41"/>
          <p:cNvSpPr/>
          <p:nvPr/>
        </p:nvSpPr>
        <p:spPr>
          <a:xfrm>
            <a:off x="4263492" y="5128810"/>
            <a:ext cx="4477817" cy="442114"/>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lstStyle>
            <a:lvl1pPr algn="l">
              <a:defRPr sz="1400" spc="112">
                <a:solidFill>
                  <a:srgbClr val="606060"/>
                </a:solidFill>
                <a:latin typeface="Open Sans"/>
                <a:ea typeface="Open Sans"/>
                <a:cs typeface="Open Sans"/>
                <a:sym typeface="Open Sans"/>
              </a:defRPr>
            </a:lvl1pPr>
          </a:lstStyle>
          <a:p>
            <a:pPr lvl="0">
              <a:defRPr sz="1800" spc="0">
                <a:solidFill>
                  <a:srgbClr val="000000"/>
                </a:solidFill>
              </a:defRPr>
            </a:pPr>
            <a:r>
              <a:rPr sz="1400" spc="112">
                <a:solidFill>
                  <a:srgbClr val="606060"/>
                </a:solidFill>
              </a:rPr>
              <a:t>Freude am Fahren</a:t>
            </a:r>
          </a:p>
        </p:txBody>
      </p:sp>
      <p:pic>
        <p:nvPicPr>
          <p:cNvPr id="42" name="1427731055_sportcar-512.png"/>
          <p:cNvPicPr/>
          <p:nvPr/>
        </p:nvPicPr>
        <p:blipFill>
          <a:blip r:embed="rId2">
            <a:extLst/>
          </a:blip>
          <a:stretch>
            <a:fillRect/>
          </a:stretch>
        </p:blipFill>
        <p:spPr>
          <a:xfrm>
            <a:off x="6158457" y="4244071"/>
            <a:ext cx="1502933" cy="901173"/>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p:tmAbs val="0"/>
                                  </p:iterate>
                                  <p:childTnLst>
                                    <p:set>
                                      <p:cBhvr>
                                        <p:cTn id="6" fill="hold"/>
                                        <p:tgtEl>
                                          <p:spTgt spid="40"/>
                                        </p:tgtEl>
                                        <p:attrNameLst>
                                          <p:attrName>style.visibility</p:attrName>
                                        </p:attrNameLst>
                                      </p:cBhvr>
                                      <p:to>
                                        <p:strVal val="visible"/>
                                      </p:to>
                                    </p:set>
                                    <p:animEffect transition="in" filter="dissolve">
                                      <p:cBhvr>
                                        <p:cTn id="7" dur="1000"/>
                                        <p:tgtEl>
                                          <p:spTgt spid="40"/>
                                        </p:tgtEl>
                                      </p:cBhvr>
                                    </p:animEffect>
                                  </p:childTnLst>
                                </p:cTn>
                              </p:par>
                            </p:childTnLst>
                          </p:cTn>
                        </p:par>
                        <p:par>
                          <p:cTn id="8" fill="hold">
                            <p:stCondLst>
                              <p:cond delay="1000"/>
                            </p:stCondLst>
                            <p:childTnLst>
                              <p:par>
                                <p:cTn id="9" presetID="9" presetClass="entr" presetSubtype="0" fill="hold" grpId="2" nodeType="afterEffect">
                                  <p:stCondLst>
                                    <p:cond delay="0"/>
                                  </p:stCondLst>
                                  <p:iterate>
                                    <p:tmAbs val="0"/>
                                  </p:iterate>
                                  <p:childTnLst>
                                    <p:set>
                                      <p:cBhvr>
                                        <p:cTn id="10" fill="hold"/>
                                        <p:tgtEl>
                                          <p:spTgt spid="41"/>
                                        </p:tgtEl>
                                        <p:attrNameLst>
                                          <p:attrName>style.visibility</p:attrName>
                                        </p:attrNameLst>
                                      </p:cBhvr>
                                      <p:to>
                                        <p:strVal val="visible"/>
                                      </p:to>
                                    </p:set>
                                    <p:animEffect transition="in" filter="dissolve">
                                      <p:cBhvr>
                                        <p:cTn id="11" dur="10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xit" presetSubtype="2" fill="hold" grpId="3" nodeType="clickEffect">
                                  <p:stCondLst>
                                    <p:cond delay="0"/>
                                  </p:stCondLst>
                                  <p:iterate>
                                    <p:tmAbs val="0"/>
                                  </p:iterate>
                                  <p:childTnLst>
                                    <p:anim calcmode="lin" valueType="num">
                                      <p:cBhvr>
                                        <p:cTn id="15" dur="1000" fill="hold"/>
                                        <p:tgtEl>
                                          <p:spTgt spid="42"/>
                                        </p:tgtEl>
                                        <p:attrNameLst>
                                          <p:attrName>ppt_x</p:attrName>
                                        </p:attrNameLst>
                                      </p:cBhvr>
                                      <p:tavLst>
                                        <p:tav tm="0">
                                          <p:val>
                                            <p:strVal val="ppt_x"/>
                                          </p:val>
                                        </p:tav>
                                        <p:tav tm="100000">
                                          <p:val>
                                            <p:strVal val="1+ppt_w/2"/>
                                          </p:val>
                                        </p:tav>
                                      </p:tavLst>
                                    </p:anim>
                                    <p:anim calcmode="lin" valueType="num">
                                      <p:cBhvr>
                                        <p:cTn id="16" dur="1000" fill="hold"/>
                                        <p:tgtEl>
                                          <p:spTgt spid="42"/>
                                        </p:tgtEl>
                                        <p:attrNameLst>
                                          <p:attrName>ppt_y</p:attrName>
                                        </p:attrNameLst>
                                      </p:cBhvr>
                                      <p:tavLst>
                                        <p:tav tm="0">
                                          <p:val>
                                            <p:strVal val="ppt_y"/>
                                          </p:val>
                                        </p:tav>
                                        <p:tav tm="100000">
                                          <p:val>
                                            <p:strVal val="ppt_y"/>
                                          </p:val>
                                        </p:tav>
                                      </p:tavLst>
                                    </p:anim>
                                    <p:set>
                                      <p:cBhvr>
                                        <p:cTn id="17" fill="hold">
                                          <p:stCondLst>
                                            <p:cond delay="999"/>
                                          </p:stCondLst>
                                        </p:cTn>
                                        <p:tgtEl>
                                          <p:spTgt spid="42"/>
                                        </p:tgtEl>
                                        <p:attrNameLst>
                                          <p:attrName>style.visibility</p:attrName>
                                        </p:attrNameLst>
                                      </p:cBhvr>
                                      <p:to>
                                        <p:strVal val="hidden"/>
                                      </p:to>
                                    </p:set>
                                  </p:childTnLst>
                                </p:cTn>
                              </p:par>
                            </p:childTnLst>
                          </p:cTn>
                        </p:par>
                        <p:par>
                          <p:cTn id="18" fill="hold">
                            <p:stCondLst>
                              <p:cond delay="1000"/>
                            </p:stCondLst>
                            <p:childTnLst>
                              <p:par>
                                <p:cTn id="19" presetID="23" presetClass="exit" presetSubtype="16" fill="hold" grpId="4" nodeType="afterEffect">
                                  <p:stCondLst>
                                    <p:cond delay="0"/>
                                  </p:stCondLst>
                                  <p:iterate>
                                    <p:tmAbs val="0"/>
                                  </p:iterate>
                                  <p:childTnLst>
                                    <p:anim calcmode="lin" valueType="num">
                                      <p:cBhvr>
                                        <p:cTn id="20" dur="800" fill="hold"/>
                                        <p:tgtEl>
                                          <p:spTgt spid="40"/>
                                        </p:tgtEl>
                                        <p:attrNameLst>
                                          <p:attrName>ppt_w</p:attrName>
                                        </p:attrNameLst>
                                      </p:cBhvr>
                                      <p:tavLst>
                                        <p:tav tm="0">
                                          <p:val>
                                            <p:strVal val="ppt_w"/>
                                          </p:val>
                                        </p:tav>
                                        <p:tav tm="100000">
                                          <p:val>
                                            <p:fltVal val="0"/>
                                          </p:val>
                                        </p:tav>
                                      </p:tavLst>
                                    </p:anim>
                                    <p:anim calcmode="lin" valueType="num">
                                      <p:cBhvr>
                                        <p:cTn id="21" dur="800" fill="hold"/>
                                        <p:tgtEl>
                                          <p:spTgt spid="40"/>
                                        </p:tgtEl>
                                        <p:attrNameLst>
                                          <p:attrName>ppt_h</p:attrName>
                                        </p:attrNameLst>
                                      </p:cBhvr>
                                      <p:tavLst>
                                        <p:tav tm="0">
                                          <p:val>
                                            <p:strVal val="ppt_h"/>
                                          </p:val>
                                        </p:tav>
                                        <p:tav tm="100000">
                                          <p:val>
                                            <p:fltVal val="0"/>
                                          </p:val>
                                        </p:tav>
                                      </p:tavLst>
                                    </p:anim>
                                    <p:set>
                                      <p:cBhvr>
                                        <p:cTn id="22" fill="hold">
                                          <p:stCondLst>
                                            <p:cond delay="799"/>
                                          </p:stCondLst>
                                        </p:cTn>
                                        <p:tgtEl>
                                          <p:spTgt spid="40"/>
                                        </p:tgtEl>
                                        <p:attrNameLst>
                                          <p:attrName>style.visibility</p:attrName>
                                        </p:attrNameLst>
                                      </p:cBhvr>
                                      <p:to>
                                        <p:strVal val="hidden"/>
                                      </p:to>
                                    </p:set>
                                  </p:childTnLst>
                                </p:cTn>
                              </p:par>
                            </p:childTnLst>
                          </p:cTn>
                        </p:par>
                        <p:par>
                          <p:cTn id="23" fill="hold">
                            <p:stCondLst>
                              <p:cond delay="1800"/>
                            </p:stCondLst>
                            <p:childTnLst>
                              <p:par>
                                <p:cTn id="24" presetID="23" presetClass="exit" presetSubtype="16" fill="hold" grpId="5" nodeType="afterEffect">
                                  <p:stCondLst>
                                    <p:cond delay="0"/>
                                  </p:stCondLst>
                                  <p:iterate>
                                    <p:tmAbs val="0"/>
                                  </p:iterate>
                                  <p:childTnLst>
                                    <p:anim calcmode="lin" valueType="num">
                                      <p:cBhvr>
                                        <p:cTn id="25" dur="800" fill="hold"/>
                                        <p:tgtEl>
                                          <p:spTgt spid="41"/>
                                        </p:tgtEl>
                                        <p:attrNameLst>
                                          <p:attrName>ppt_w</p:attrName>
                                        </p:attrNameLst>
                                      </p:cBhvr>
                                      <p:tavLst>
                                        <p:tav tm="0">
                                          <p:val>
                                            <p:strVal val="ppt_w"/>
                                          </p:val>
                                        </p:tav>
                                        <p:tav tm="100000">
                                          <p:val>
                                            <p:fltVal val="0"/>
                                          </p:val>
                                        </p:tav>
                                      </p:tavLst>
                                    </p:anim>
                                    <p:anim calcmode="lin" valueType="num">
                                      <p:cBhvr>
                                        <p:cTn id="26" dur="800" fill="hold"/>
                                        <p:tgtEl>
                                          <p:spTgt spid="41"/>
                                        </p:tgtEl>
                                        <p:attrNameLst>
                                          <p:attrName>ppt_h</p:attrName>
                                        </p:attrNameLst>
                                      </p:cBhvr>
                                      <p:tavLst>
                                        <p:tav tm="0">
                                          <p:val>
                                            <p:strVal val="ppt_h"/>
                                          </p:val>
                                        </p:tav>
                                        <p:tav tm="100000">
                                          <p:val>
                                            <p:fltVal val="0"/>
                                          </p:val>
                                        </p:tav>
                                      </p:tavLst>
                                    </p:anim>
                                    <p:set>
                                      <p:cBhvr>
                                        <p:cTn id="27" fill="hold">
                                          <p:stCondLst>
                                            <p:cond delay="7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1" animBg="1" advAuto="0"/>
      <p:bldP spid="40" grpId="4" animBg="1" advAuto="0"/>
      <p:bldP spid="41" grpId="2" animBg="1" advAuto="0"/>
      <p:bldP spid="41" grpId="5" animBg="1" advAuto="0"/>
      <p:bldP spid="42" grpId="3"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220"/>
          <p:cNvGrpSpPr/>
          <p:nvPr/>
        </p:nvGrpSpPr>
        <p:grpSpPr>
          <a:xfrm>
            <a:off x="4492413" y="3762586"/>
            <a:ext cx="6163734" cy="1456268"/>
            <a:chOff x="0" y="0"/>
            <a:chExt cx="6163733" cy="1456266"/>
          </a:xfrm>
        </p:grpSpPr>
        <p:sp>
          <p:nvSpPr>
            <p:cNvPr id="218" name="Shape 218"/>
            <p:cNvSpPr/>
            <p:nvPr/>
          </p:nvSpPr>
          <p:spPr>
            <a:xfrm>
              <a:off x="0" y="0"/>
              <a:ext cx="6163734" cy="14562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7093" tIns="27093" rIns="27093" bIns="27093" numCol="1" anchor="t">
              <a:noAutofit/>
            </a:bodyPr>
            <a:lstStyle>
              <a:lvl1pPr algn="l">
                <a:defRPr sz="8000">
                  <a:solidFill>
                    <a:srgbClr val="00907F"/>
                  </a:solidFill>
                  <a:latin typeface="Open Sans Light"/>
                  <a:ea typeface="Open Sans Light"/>
                  <a:cs typeface="Open Sans Light"/>
                  <a:sym typeface="Open Sans Light"/>
                </a:defRPr>
              </a:lvl1pPr>
            </a:lstStyle>
            <a:p>
              <a:pPr lvl="0">
                <a:defRPr sz="1800">
                  <a:solidFill>
                    <a:srgbClr val="000000"/>
                  </a:solidFill>
                </a:defRPr>
              </a:pPr>
              <a:r>
                <a:rPr sz="8000">
                  <a:solidFill>
                    <a:srgbClr val="00907F"/>
                  </a:solidFill>
                </a:rPr>
                <a:t>Good Bye</a:t>
              </a:r>
            </a:p>
          </p:txBody>
        </p:sp>
        <p:sp>
          <p:nvSpPr>
            <p:cNvPr id="219" name="Shape 219"/>
            <p:cNvSpPr/>
            <p:nvPr/>
          </p:nvSpPr>
          <p:spPr>
            <a:xfrm>
              <a:off x="112606" y="1158240"/>
              <a:ext cx="3542455" cy="2980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7093" tIns="27093" rIns="27093" bIns="27093" numCol="1" anchor="t">
              <a:noAutofit/>
            </a:bodyPr>
            <a:lstStyle>
              <a:lvl1pPr algn="l">
                <a:defRPr sz="1400" spc="112">
                  <a:solidFill>
                    <a:srgbClr val="606060"/>
                  </a:solidFill>
                  <a:latin typeface="Open Sans"/>
                  <a:ea typeface="Open Sans"/>
                  <a:cs typeface="Open Sans"/>
                  <a:sym typeface="Open Sans"/>
                </a:defRPr>
              </a:lvl1pPr>
            </a:lstStyle>
            <a:p>
              <a:pPr lvl="0">
                <a:defRPr sz="1800" spc="0">
                  <a:solidFill>
                    <a:srgbClr val="000000"/>
                  </a:solidFill>
                </a:defRPr>
              </a:pPr>
              <a:r>
                <a:rPr sz="1400" spc="112">
                  <a:solidFill>
                    <a:srgbClr val="606060"/>
                  </a:solidFill>
                </a:rPr>
                <a:t>Thank you for your time</a:t>
              </a:r>
            </a:p>
          </p:txBody>
        </p:sp>
      </p:grpSp>
      <p:pic>
        <p:nvPicPr>
          <p:cNvPr id="221" name="1427731055_sportcar-512.png"/>
          <p:cNvPicPr/>
          <p:nvPr/>
        </p:nvPicPr>
        <p:blipFill>
          <a:blip r:embed="rId2">
            <a:extLst/>
          </a:blip>
          <a:stretch>
            <a:fillRect/>
          </a:stretch>
        </p:blipFill>
        <p:spPr>
          <a:xfrm>
            <a:off x="2855990" y="4214163"/>
            <a:ext cx="1624845" cy="974273"/>
          </a:xfrm>
          <a:prstGeom prst="rect">
            <a:avLst/>
          </a:prstGeom>
          <a:ln w="12700">
            <a:miter lim="400000"/>
          </a:ln>
        </p:spPr>
      </p:pic>
    </p:spTree>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1" nodeType="clickEffect">
                                  <p:stCondLst>
                                    <p:cond delay="0"/>
                                  </p:stCondLst>
                                  <p:iterate>
                                    <p:tmAbs val="0"/>
                                  </p:iterate>
                                  <p:childTnLst>
                                    <p:set>
                                      <p:cBhvr>
                                        <p:cTn id="6" fill="hold"/>
                                        <p:tgtEl>
                                          <p:spTgt spid="220"/>
                                        </p:tgtEl>
                                        <p:attrNameLst>
                                          <p:attrName>style.visibility</p:attrName>
                                        </p:attrNameLst>
                                      </p:cBhvr>
                                      <p:to>
                                        <p:strVal val="visible"/>
                                      </p:to>
                                    </p:set>
                                    <p:anim calcmode="lin" valueType="num">
                                      <p:cBhvr>
                                        <p:cTn id="7" dur="1000" fill="hold"/>
                                        <p:tgtEl>
                                          <p:spTgt spid="220"/>
                                        </p:tgtEl>
                                        <p:attrNameLst>
                                          <p:attrName>ppt_w</p:attrName>
                                        </p:attrNameLst>
                                      </p:cBhvr>
                                      <p:tavLst>
                                        <p:tav tm="0">
                                          <p:val>
                                            <p:fltVal val="0"/>
                                          </p:val>
                                        </p:tav>
                                        <p:tav tm="100000">
                                          <p:val>
                                            <p:strVal val="#ppt_w"/>
                                          </p:val>
                                        </p:tav>
                                      </p:tavLst>
                                    </p:anim>
                                    <p:anim calcmode="lin" valueType="num">
                                      <p:cBhvr>
                                        <p:cTn id="8" dur="1000" fill="hold"/>
                                        <p:tgtEl>
                                          <p:spTgt spid="220"/>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ID="2" presetClass="entr" presetSubtype="8" fill="hold" grpId="2" nodeType="afterEffect">
                                  <p:stCondLst>
                                    <p:cond delay="0"/>
                                  </p:stCondLst>
                                  <p:iterate>
                                    <p:tmAbs val="0"/>
                                  </p:iterate>
                                  <p:childTnLst>
                                    <p:set>
                                      <p:cBhvr>
                                        <p:cTn id="11" fill="hold"/>
                                        <p:tgtEl>
                                          <p:spTgt spid="221"/>
                                        </p:tgtEl>
                                        <p:attrNameLst>
                                          <p:attrName>style.visibility</p:attrName>
                                        </p:attrNameLst>
                                      </p:cBhvr>
                                      <p:to>
                                        <p:strVal val="visible"/>
                                      </p:to>
                                    </p:set>
                                    <p:anim calcmode="lin" valueType="num">
                                      <p:cBhvr>
                                        <p:cTn id="12" dur="1000" fill="hold"/>
                                        <p:tgtEl>
                                          <p:spTgt spid="221"/>
                                        </p:tgtEl>
                                        <p:attrNameLst>
                                          <p:attrName>ppt_x</p:attrName>
                                        </p:attrNameLst>
                                      </p:cBhvr>
                                      <p:tavLst>
                                        <p:tav tm="0">
                                          <p:val>
                                            <p:strVal val="0-#ppt_w/2"/>
                                          </p:val>
                                        </p:tav>
                                        <p:tav tm="100000">
                                          <p:val>
                                            <p:strVal val="#ppt_x"/>
                                          </p:val>
                                        </p:tav>
                                      </p:tavLst>
                                    </p:anim>
                                    <p:anim calcmode="lin" valueType="num">
                                      <p:cBhvr>
                                        <p:cTn id="13" dur="1000" fill="hold"/>
                                        <p:tgtEl>
                                          <p:spTgt spid="221"/>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3" presetClass="exit" presetSubtype="16" fill="hold" grpId="3" nodeType="afterEffect">
                                  <p:stCondLst>
                                    <p:cond delay="0"/>
                                  </p:stCondLst>
                                  <p:iterate>
                                    <p:tmAbs val="0"/>
                                  </p:iterate>
                                  <p:childTnLst>
                                    <p:anim calcmode="lin" valueType="num">
                                      <p:cBhvr>
                                        <p:cTn id="16" dur="2500" fill="hold"/>
                                        <p:tgtEl>
                                          <p:spTgt spid="220"/>
                                        </p:tgtEl>
                                        <p:attrNameLst>
                                          <p:attrName>ppt_w</p:attrName>
                                        </p:attrNameLst>
                                      </p:cBhvr>
                                      <p:tavLst>
                                        <p:tav tm="0">
                                          <p:val>
                                            <p:strVal val="ppt_w"/>
                                          </p:val>
                                        </p:tav>
                                        <p:tav tm="100000">
                                          <p:val>
                                            <p:fltVal val="0"/>
                                          </p:val>
                                        </p:tav>
                                      </p:tavLst>
                                    </p:anim>
                                    <p:anim calcmode="lin" valueType="num">
                                      <p:cBhvr>
                                        <p:cTn id="17" dur="2500" fill="hold"/>
                                        <p:tgtEl>
                                          <p:spTgt spid="220"/>
                                        </p:tgtEl>
                                        <p:attrNameLst>
                                          <p:attrName>ppt_h</p:attrName>
                                        </p:attrNameLst>
                                      </p:cBhvr>
                                      <p:tavLst>
                                        <p:tav tm="0">
                                          <p:val>
                                            <p:strVal val="ppt_h"/>
                                          </p:val>
                                        </p:tav>
                                        <p:tav tm="100000">
                                          <p:val>
                                            <p:fltVal val="0"/>
                                          </p:val>
                                        </p:tav>
                                      </p:tavLst>
                                    </p:anim>
                                    <p:set>
                                      <p:cBhvr>
                                        <p:cTn id="18" fill="hold">
                                          <p:stCondLst>
                                            <p:cond delay="2499"/>
                                          </p:stCondLst>
                                        </p:cTn>
                                        <p:tgtEl>
                                          <p:spTgt spid="220"/>
                                        </p:tgtEl>
                                        <p:attrNameLst>
                                          <p:attrName>style.visibility</p:attrName>
                                        </p:attrNameLst>
                                      </p:cBhvr>
                                      <p:to>
                                        <p:strVal val="hidden"/>
                                      </p:to>
                                    </p:set>
                                  </p:childTnLst>
                                </p:cTn>
                              </p:par>
                            </p:childTnLst>
                          </p:cTn>
                        </p:par>
                        <p:par>
                          <p:cTn id="19" fill="hold">
                            <p:stCondLst>
                              <p:cond delay="4500"/>
                            </p:stCondLst>
                            <p:childTnLst>
                              <p:par>
                                <p:cTn id="20" presetID="2" presetClass="exit" presetSubtype="2" fill="hold" grpId="4" nodeType="afterEffect">
                                  <p:stCondLst>
                                    <p:cond delay="0"/>
                                  </p:stCondLst>
                                  <p:iterate>
                                    <p:tmAbs val="0"/>
                                  </p:iterate>
                                  <p:childTnLst>
                                    <p:anim calcmode="lin" valueType="num">
                                      <p:cBhvr>
                                        <p:cTn id="21" dur="1000" fill="hold"/>
                                        <p:tgtEl>
                                          <p:spTgt spid="221"/>
                                        </p:tgtEl>
                                        <p:attrNameLst>
                                          <p:attrName>ppt_x</p:attrName>
                                        </p:attrNameLst>
                                      </p:cBhvr>
                                      <p:tavLst>
                                        <p:tav tm="0">
                                          <p:val>
                                            <p:strVal val="ppt_x"/>
                                          </p:val>
                                        </p:tav>
                                        <p:tav tm="100000">
                                          <p:val>
                                            <p:strVal val="1+ppt_w/2"/>
                                          </p:val>
                                        </p:tav>
                                      </p:tavLst>
                                    </p:anim>
                                    <p:anim calcmode="lin" valueType="num">
                                      <p:cBhvr>
                                        <p:cTn id="22" dur="1000" fill="hold"/>
                                        <p:tgtEl>
                                          <p:spTgt spid="221"/>
                                        </p:tgtEl>
                                        <p:attrNameLst>
                                          <p:attrName>ppt_y</p:attrName>
                                        </p:attrNameLst>
                                      </p:cBhvr>
                                      <p:tavLst>
                                        <p:tav tm="0">
                                          <p:val>
                                            <p:strVal val="ppt_y"/>
                                          </p:val>
                                        </p:tav>
                                        <p:tav tm="100000">
                                          <p:val>
                                            <p:strVal val="ppt_y"/>
                                          </p:val>
                                        </p:tav>
                                      </p:tavLst>
                                    </p:anim>
                                    <p:set>
                                      <p:cBhvr>
                                        <p:cTn id="23" fill="hold">
                                          <p:stCondLst>
                                            <p:cond delay="999"/>
                                          </p:stCondLst>
                                        </p:cTn>
                                        <p:tgtEl>
                                          <p:spTgt spid="2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1" animBg="1" advAuto="0"/>
      <p:bldP spid="220" grpId="3" animBg="1" advAuto="0"/>
      <p:bldP spid="221" grpId="2" animBg="1" advAuto="0"/>
      <p:bldP spid="221" grpId="4"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p:nvPr/>
        </p:nvSpPr>
        <p:spPr>
          <a:xfrm>
            <a:off x="1368213" y="1730586"/>
            <a:ext cx="6190828" cy="816188"/>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spAutoFit/>
          </a:bodyPr>
          <a:lstStyle>
            <a:lvl1pPr algn="l">
              <a:defRPr sz="4400">
                <a:solidFill>
                  <a:srgbClr val="00917E"/>
                </a:solidFill>
                <a:latin typeface="Open Sans Light"/>
                <a:ea typeface="Open Sans Light"/>
                <a:cs typeface="Open Sans Light"/>
                <a:sym typeface="Open Sans Light"/>
              </a:defRPr>
            </a:lvl1pPr>
          </a:lstStyle>
          <a:p>
            <a:pPr lvl="0">
              <a:defRPr sz="1800">
                <a:solidFill>
                  <a:srgbClr val="000000"/>
                </a:solidFill>
              </a:defRPr>
            </a:pPr>
            <a:r>
              <a:rPr sz="4400">
                <a:solidFill>
                  <a:srgbClr val="00917E"/>
                </a:solidFill>
              </a:rPr>
              <a:t>Presentation Timeline</a:t>
            </a:r>
          </a:p>
        </p:txBody>
      </p:sp>
      <p:sp>
        <p:nvSpPr>
          <p:cNvPr id="45" name="Shape 45"/>
          <p:cNvSpPr/>
          <p:nvPr/>
        </p:nvSpPr>
        <p:spPr>
          <a:xfrm>
            <a:off x="1422399" y="2428239"/>
            <a:ext cx="8981441" cy="298028"/>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spAutoFit/>
          </a:bodyPr>
          <a:lstStyle>
            <a:lvl1pPr algn="l">
              <a:defRPr sz="1400">
                <a:solidFill>
                  <a:srgbClr val="606060"/>
                </a:solidFill>
                <a:latin typeface="Open Sans"/>
                <a:ea typeface="Open Sans"/>
                <a:cs typeface="Open Sans"/>
                <a:sym typeface="Open Sans"/>
              </a:defRPr>
            </a:lvl1pPr>
          </a:lstStyle>
          <a:p>
            <a:pPr lvl="0">
              <a:defRPr sz="1800">
                <a:solidFill>
                  <a:srgbClr val="000000"/>
                </a:solidFill>
              </a:defRPr>
            </a:pPr>
            <a:r>
              <a:rPr sz="1400">
                <a:solidFill>
                  <a:srgbClr val="606060"/>
                </a:solidFill>
              </a:rPr>
              <a:t>Today’s coverage</a:t>
            </a:r>
          </a:p>
        </p:txBody>
      </p:sp>
      <p:grpSp>
        <p:nvGrpSpPr>
          <p:cNvPr id="58" name="Group 58"/>
          <p:cNvGrpSpPr/>
          <p:nvPr/>
        </p:nvGrpSpPr>
        <p:grpSpPr>
          <a:xfrm>
            <a:off x="835592" y="3452986"/>
            <a:ext cx="11333616" cy="2847628"/>
            <a:chOff x="0" y="0"/>
            <a:chExt cx="11333615" cy="2847627"/>
          </a:xfrm>
        </p:grpSpPr>
        <p:sp>
          <p:nvSpPr>
            <p:cNvPr id="46" name="Shape 46"/>
            <p:cNvSpPr/>
            <p:nvPr/>
          </p:nvSpPr>
          <p:spPr>
            <a:xfrm>
              <a:off x="17033" y="0"/>
              <a:ext cx="1708802" cy="2429838"/>
            </a:xfrm>
            <a:prstGeom prst="rect">
              <a:avLst/>
            </a:prstGeom>
            <a:solidFill>
              <a:srgbClr val="00917E"/>
            </a:solidFill>
            <a:ln w="12700" cap="flat">
              <a:solidFill>
                <a:srgbClr val="000000">
                  <a:alpha val="0"/>
                </a:srgbClr>
              </a:solidFill>
              <a:prstDash val="solid"/>
              <a:miter lim="400000"/>
            </a:ln>
            <a:effectLst/>
          </p:spPr>
          <p:txBody>
            <a:bodyPr wrap="square" lIns="27093" tIns="27093" rIns="27093" bIns="27093" numCol="1" anchor="ctr">
              <a:noAutofit/>
            </a:bodyP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47" name="Shape 47"/>
            <p:cNvSpPr/>
            <p:nvPr/>
          </p:nvSpPr>
          <p:spPr>
            <a:xfrm>
              <a:off x="0" y="1004796"/>
              <a:ext cx="1721724" cy="4202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7093" tIns="27093" rIns="27093" bIns="27093" numCol="1" anchor="t">
              <a:noAutofit/>
            </a:bodyPr>
            <a:lstStyle>
              <a:lvl1pPr>
                <a:defRPr sz="1600">
                  <a:solidFill>
                    <a:srgbClr val="FFFFFF"/>
                  </a:solidFill>
                  <a:latin typeface="Open Sans Light"/>
                  <a:ea typeface="Open Sans Light"/>
                  <a:cs typeface="Open Sans Light"/>
                  <a:sym typeface="Open Sans Light"/>
                </a:defRPr>
              </a:lvl1pPr>
            </a:lstStyle>
            <a:p>
              <a:pPr lvl="0">
                <a:defRPr sz="1800">
                  <a:solidFill>
                    <a:srgbClr val="000000"/>
                  </a:solidFill>
                </a:defRPr>
              </a:pPr>
              <a:r>
                <a:rPr sz="1600">
                  <a:solidFill>
                    <a:srgbClr val="FFFFFF"/>
                  </a:solidFill>
                </a:rPr>
                <a:t>Introduction</a:t>
              </a:r>
            </a:p>
          </p:txBody>
        </p:sp>
        <p:sp>
          <p:nvSpPr>
            <p:cNvPr id="48" name="Shape 48"/>
            <p:cNvSpPr/>
            <p:nvPr/>
          </p:nvSpPr>
          <p:spPr>
            <a:xfrm>
              <a:off x="1937684" y="0"/>
              <a:ext cx="1708802" cy="2429838"/>
            </a:xfrm>
            <a:prstGeom prst="rect">
              <a:avLst/>
            </a:prstGeom>
            <a:solidFill>
              <a:srgbClr val="00917E"/>
            </a:solidFill>
            <a:ln w="12700" cap="flat">
              <a:solidFill>
                <a:srgbClr val="000000">
                  <a:alpha val="0"/>
                </a:srgbClr>
              </a:solidFill>
              <a:prstDash val="solid"/>
              <a:miter lim="400000"/>
            </a:ln>
            <a:effectLst/>
          </p:spPr>
          <p:txBody>
            <a:bodyPr wrap="square" lIns="27093" tIns="27093" rIns="27093" bIns="27093" numCol="1" anchor="ctr">
              <a:noAutofit/>
            </a:bodyP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49" name="Shape 49"/>
            <p:cNvSpPr/>
            <p:nvPr/>
          </p:nvSpPr>
          <p:spPr>
            <a:xfrm>
              <a:off x="2156590" y="680104"/>
              <a:ext cx="1271374" cy="21675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7093" tIns="27093" rIns="27093" bIns="27093" numCol="1" anchor="t">
              <a:noAutofit/>
            </a:bodyPr>
            <a:lstStyle>
              <a:lvl1pPr>
                <a:defRPr sz="1600">
                  <a:solidFill>
                    <a:srgbClr val="FFFFFF"/>
                  </a:solidFill>
                  <a:latin typeface="Open Sans Light"/>
                  <a:ea typeface="Open Sans Light"/>
                  <a:cs typeface="Open Sans Light"/>
                  <a:sym typeface="Open Sans Light"/>
                </a:defRPr>
              </a:lvl1pPr>
            </a:lstStyle>
            <a:p>
              <a:pPr lvl="0">
                <a:defRPr sz="1800">
                  <a:solidFill>
                    <a:srgbClr val="000000"/>
                  </a:solidFill>
                </a:defRPr>
              </a:pPr>
              <a:r>
                <a:rPr sz="1600">
                  <a:solidFill>
                    <a:srgbClr val="FFFFFF"/>
                  </a:solidFill>
                </a:rPr>
                <a:t>Purpose and target market</a:t>
              </a:r>
            </a:p>
          </p:txBody>
        </p:sp>
        <p:sp>
          <p:nvSpPr>
            <p:cNvPr id="50" name="Shape 50"/>
            <p:cNvSpPr/>
            <p:nvPr/>
          </p:nvSpPr>
          <p:spPr>
            <a:xfrm>
              <a:off x="3858719" y="0"/>
              <a:ext cx="1708802" cy="2429838"/>
            </a:xfrm>
            <a:prstGeom prst="rect">
              <a:avLst/>
            </a:prstGeom>
            <a:solidFill>
              <a:srgbClr val="00917E"/>
            </a:solidFill>
            <a:ln w="12700" cap="flat">
              <a:solidFill>
                <a:srgbClr val="000000">
                  <a:alpha val="0"/>
                </a:srgbClr>
              </a:solidFill>
              <a:prstDash val="solid"/>
              <a:miter lim="400000"/>
            </a:ln>
            <a:effectLst/>
          </p:spPr>
          <p:txBody>
            <a:bodyPr wrap="square" lIns="27093" tIns="27093" rIns="27093" bIns="27093" numCol="1" anchor="ctr">
              <a:noAutofit/>
            </a:bodyP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51" name="Shape 51"/>
            <p:cNvSpPr/>
            <p:nvPr/>
          </p:nvSpPr>
          <p:spPr>
            <a:xfrm>
              <a:off x="3851666" y="784576"/>
              <a:ext cx="1722907" cy="8606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7093" tIns="27093" rIns="27093" bIns="27093" numCol="1" anchor="t">
              <a:noAutofit/>
            </a:bodyPr>
            <a:lstStyle>
              <a:lvl1pPr>
                <a:defRPr sz="1600">
                  <a:solidFill>
                    <a:srgbClr val="FFFFFF"/>
                  </a:solidFill>
                  <a:latin typeface="Open Sans Light"/>
                  <a:ea typeface="Open Sans Light"/>
                  <a:cs typeface="Open Sans Light"/>
                  <a:sym typeface="Open Sans Light"/>
                </a:defRPr>
              </a:lvl1pPr>
            </a:lstStyle>
            <a:p>
              <a:pPr lvl="0">
                <a:defRPr sz="1800">
                  <a:solidFill>
                    <a:srgbClr val="000000"/>
                  </a:solidFill>
                </a:defRPr>
              </a:pPr>
              <a:r>
                <a:rPr sz="1600">
                  <a:solidFill>
                    <a:srgbClr val="FFFFFF"/>
                  </a:solidFill>
                </a:rPr>
                <a:t>Design Methodology</a:t>
              </a:r>
            </a:p>
          </p:txBody>
        </p:sp>
        <p:sp>
          <p:nvSpPr>
            <p:cNvPr id="52" name="Shape 52"/>
            <p:cNvSpPr/>
            <p:nvPr/>
          </p:nvSpPr>
          <p:spPr>
            <a:xfrm>
              <a:off x="7686354" y="0"/>
              <a:ext cx="1708802" cy="2429838"/>
            </a:xfrm>
            <a:prstGeom prst="rect">
              <a:avLst/>
            </a:prstGeom>
            <a:solidFill>
              <a:srgbClr val="00917E"/>
            </a:solidFill>
            <a:ln w="12700" cap="flat">
              <a:solidFill>
                <a:srgbClr val="000000">
                  <a:alpha val="0"/>
                </a:srgbClr>
              </a:solidFill>
              <a:prstDash val="solid"/>
              <a:miter lim="400000"/>
            </a:ln>
            <a:effectLst/>
          </p:spPr>
          <p:txBody>
            <a:bodyPr wrap="square" lIns="27093" tIns="27093" rIns="27093" bIns="27093" numCol="1" anchor="ctr">
              <a:noAutofit/>
            </a:bodyP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53" name="Shape 53"/>
            <p:cNvSpPr/>
            <p:nvPr/>
          </p:nvSpPr>
          <p:spPr>
            <a:xfrm>
              <a:off x="7704515" y="784576"/>
              <a:ext cx="1697693" cy="8606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7093" tIns="27093" rIns="27093" bIns="27093" numCol="1" anchor="t">
              <a:noAutofit/>
            </a:bodyPr>
            <a:lstStyle>
              <a:lvl1pPr>
                <a:defRPr sz="1600">
                  <a:solidFill>
                    <a:srgbClr val="FFFFFF"/>
                  </a:solidFill>
                  <a:latin typeface="Open Sans Light"/>
                  <a:ea typeface="Open Sans Light"/>
                  <a:cs typeface="Open Sans Light"/>
                  <a:sym typeface="Open Sans Light"/>
                </a:defRPr>
              </a:lvl1pPr>
            </a:lstStyle>
            <a:p>
              <a:pPr lvl="0">
                <a:defRPr sz="1800">
                  <a:solidFill>
                    <a:srgbClr val="000000"/>
                  </a:solidFill>
                </a:defRPr>
              </a:pPr>
              <a:r>
                <a:rPr sz="1600">
                  <a:solidFill>
                    <a:srgbClr val="FFFFFF"/>
                  </a:solidFill>
                </a:rPr>
                <a:t>Development Environment</a:t>
              </a:r>
            </a:p>
          </p:txBody>
        </p:sp>
        <p:sp>
          <p:nvSpPr>
            <p:cNvPr id="54" name="Shape 54"/>
            <p:cNvSpPr/>
            <p:nvPr/>
          </p:nvSpPr>
          <p:spPr>
            <a:xfrm>
              <a:off x="9607363" y="0"/>
              <a:ext cx="1708802" cy="2429838"/>
            </a:xfrm>
            <a:prstGeom prst="rect">
              <a:avLst/>
            </a:prstGeom>
            <a:solidFill>
              <a:srgbClr val="00917E"/>
            </a:solidFill>
            <a:ln w="12700" cap="flat">
              <a:solidFill>
                <a:srgbClr val="000000">
                  <a:alpha val="0"/>
                </a:srgbClr>
              </a:solidFill>
              <a:prstDash val="solid"/>
              <a:miter lim="400000"/>
            </a:ln>
            <a:effectLst/>
          </p:spPr>
          <p:txBody>
            <a:bodyPr wrap="square" lIns="27093" tIns="27093" rIns="27093" bIns="27093" numCol="1" anchor="ctr">
              <a:noAutofit/>
            </a:bodyP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55" name="Shape 55"/>
            <p:cNvSpPr/>
            <p:nvPr/>
          </p:nvSpPr>
          <p:spPr>
            <a:xfrm>
              <a:off x="9610708" y="784576"/>
              <a:ext cx="1722908" cy="737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7093" tIns="27093" rIns="27093" bIns="27093" numCol="1" anchor="t">
              <a:noAutofit/>
            </a:bodyPr>
            <a:lstStyle>
              <a:lvl1pPr>
                <a:defRPr sz="1600">
                  <a:solidFill>
                    <a:srgbClr val="FFFFFF"/>
                  </a:solidFill>
                  <a:latin typeface="Open Sans Light"/>
                  <a:ea typeface="Open Sans Light"/>
                  <a:cs typeface="Open Sans Light"/>
                  <a:sym typeface="Open Sans Light"/>
                </a:defRPr>
              </a:lvl1pPr>
            </a:lstStyle>
            <a:p>
              <a:pPr lvl="0">
                <a:defRPr sz="1800">
                  <a:solidFill>
                    <a:srgbClr val="000000"/>
                  </a:solidFill>
                </a:defRPr>
              </a:pPr>
              <a:r>
                <a:rPr sz="1600">
                  <a:solidFill>
                    <a:srgbClr val="FFFFFF"/>
                  </a:solidFill>
                </a:rPr>
                <a:t>Technologies Used</a:t>
              </a:r>
            </a:p>
          </p:txBody>
        </p:sp>
        <p:sp>
          <p:nvSpPr>
            <p:cNvPr id="56" name="Shape 56"/>
            <p:cNvSpPr/>
            <p:nvPr/>
          </p:nvSpPr>
          <p:spPr>
            <a:xfrm>
              <a:off x="5779747" y="0"/>
              <a:ext cx="1701594" cy="2429841"/>
            </a:xfrm>
            <a:prstGeom prst="rect">
              <a:avLst/>
            </a:prstGeom>
            <a:solidFill>
              <a:srgbClr val="00917E"/>
            </a:solidFill>
            <a:ln w="12700" cap="flat">
              <a:solidFill>
                <a:srgbClr val="000000">
                  <a:alpha val="0"/>
                </a:srgbClr>
              </a:solidFill>
              <a:prstDash val="solid"/>
              <a:miter lim="400000"/>
            </a:ln>
            <a:effectLst/>
          </p:spPr>
          <p:txBody>
            <a:bodyPr wrap="square" lIns="27093" tIns="27093" rIns="27093" bIns="27093" numCol="1" anchor="ctr">
              <a:noAutofit/>
            </a:bodyP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57" name="Shape 57"/>
            <p:cNvSpPr/>
            <p:nvPr/>
          </p:nvSpPr>
          <p:spPr>
            <a:xfrm>
              <a:off x="5771176" y="784576"/>
              <a:ext cx="1711498" cy="9064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7093" tIns="27093" rIns="27093" bIns="27093" numCol="1" anchor="t">
              <a:noAutofit/>
            </a:bodyPr>
            <a:lstStyle>
              <a:lvl1pPr>
                <a:defRPr sz="1600">
                  <a:solidFill>
                    <a:srgbClr val="FFFFFF"/>
                  </a:solidFill>
                  <a:latin typeface="Open Sans Light"/>
                  <a:ea typeface="Open Sans Light"/>
                  <a:cs typeface="Open Sans Light"/>
                  <a:sym typeface="Open Sans Light"/>
                </a:defRPr>
              </a:lvl1pPr>
            </a:lstStyle>
            <a:p>
              <a:pPr lvl="0">
                <a:defRPr sz="1800">
                  <a:solidFill>
                    <a:srgbClr val="000000"/>
                  </a:solidFill>
                </a:defRPr>
              </a:pPr>
              <a:r>
                <a:rPr sz="1600">
                  <a:solidFill>
                    <a:srgbClr val="FFFFFF"/>
                  </a:solidFill>
                </a:rPr>
                <a:t>Deployment Environment</a:t>
              </a:r>
            </a:p>
          </p:txBody>
        </p:sp>
      </p:grpSp>
    </p:spTree>
  </p:cSld>
  <p:clrMapOvr>
    <a:masterClrMapping/>
  </p:clrMapOvr>
  <p:transition xmlns:p14="http://schemas.microsoft.com/office/powerpoint/2010/main" spd="med">
    <p:push/>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p:tmAbs val="0"/>
                                  </p:iterate>
                                  <p:childTnLst>
                                    <p:set>
                                      <p:cBhvr>
                                        <p:cTn id="6" fill="hold"/>
                                        <p:tgtEl>
                                          <p:spTgt spid="44"/>
                                        </p:tgtEl>
                                        <p:attrNameLst>
                                          <p:attrName>style.visibility</p:attrName>
                                        </p:attrNameLst>
                                      </p:cBhvr>
                                      <p:to>
                                        <p:strVal val="visible"/>
                                      </p:to>
                                    </p:set>
                                    <p:animEffect transition="in" filter="dissolve">
                                      <p:cBhvr>
                                        <p:cTn id="7" dur="1000"/>
                                        <p:tgtEl>
                                          <p:spTgt spid="44"/>
                                        </p:tgtEl>
                                      </p:cBhvr>
                                    </p:animEffect>
                                  </p:childTnLst>
                                </p:cTn>
                              </p:par>
                            </p:childTnLst>
                          </p:cTn>
                        </p:par>
                        <p:par>
                          <p:cTn id="8" fill="hold">
                            <p:stCondLst>
                              <p:cond delay="1000"/>
                            </p:stCondLst>
                            <p:childTnLst>
                              <p:par>
                                <p:cTn id="9" presetID="9" presetClass="entr" presetSubtype="8" fill="hold" grpId="2" nodeType="afterEffect">
                                  <p:stCondLst>
                                    <p:cond delay="0"/>
                                  </p:stCondLst>
                                  <p:iterate>
                                    <p:tmAbs val="0"/>
                                  </p:iterate>
                                  <p:childTnLst>
                                    <p:set>
                                      <p:cBhvr>
                                        <p:cTn id="10" fill="hold"/>
                                        <p:tgtEl>
                                          <p:spTgt spid="45"/>
                                        </p:tgtEl>
                                        <p:attrNameLst>
                                          <p:attrName>style.visibility</p:attrName>
                                        </p:attrNameLst>
                                      </p:cBhvr>
                                      <p:to>
                                        <p:strVal val="visible"/>
                                      </p:to>
                                    </p:set>
                                    <p:animEffect transition="in" filter="dissolve(right)">
                                      <p:cBhvr>
                                        <p:cTn id="11" dur="7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1" animBg="1" advAuto="0"/>
      <p:bldP spid="45" grpId="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p:nvPr/>
        </p:nvSpPr>
        <p:spPr>
          <a:xfrm>
            <a:off x="8023511" y="4049885"/>
            <a:ext cx="3506442" cy="3677921"/>
          </a:xfrm>
          <a:prstGeom prst="rect">
            <a:avLst/>
          </a:prstGeom>
          <a:solidFill>
            <a:srgbClr val="00917E"/>
          </a:solidFill>
          <a:ln w="12700">
            <a:solidFill>
              <a:srgbClr val="000000">
                <a:alpha val="0"/>
              </a:srgbClr>
            </a:solidFill>
            <a:miter lim="400000"/>
          </a:ln>
        </p:spPr>
        <p:txBody>
          <a:bodyPr lIns="27093" tIns="27093" rIns="27093" bIns="27093" anchor="ct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61" name="Shape 61"/>
          <p:cNvSpPr/>
          <p:nvPr/>
        </p:nvSpPr>
        <p:spPr>
          <a:xfrm>
            <a:off x="11203093" y="1903306"/>
            <a:ext cx="399628" cy="352214"/>
          </a:xfrm>
          <a:prstGeom prst="rect">
            <a:avLst/>
          </a:prstGeom>
          <a:solidFill>
            <a:srgbClr val="00B6A0"/>
          </a:solidFill>
          <a:ln w="12700">
            <a:solidFill>
              <a:srgbClr val="000000">
                <a:alpha val="0"/>
              </a:srgbClr>
            </a:solidFill>
            <a:miter lim="400000"/>
          </a:ln>
        </p:spPr>
        <p:txBody>
          <a:bodyPr lIns="27093" tIns="27093" rIns="27093" bIns="27093" anchor="ct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62" name="Shape 62"/>
          <p:cNvSpPr/>
          <p:nvPr/>
        </p:nvSpPr>
        <p:spPr>
          <a:xfrm>
            <a:off x="11292642" y="1957069"/>
            <a:ext cx="226642" cy="244688"/>
          </a:xfrm>
          <a:prstGeom prst="rect">
            <a:avLst/>
          </a:prstGeom>
          <a:ln w="12700">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a:defRPr sz="1100">
                <a:solidFill>
                  <a:srgbClr val="FFFFFF"/>
                </a:solidFill>
                <a:latin typeface="Open Sans"/>
                <a:ea typeface="Open Sans"/>
                <a:cs typeface="Open Sans"/>
                <a:sym typeface="Open Sans"/>
              </a:defRPr>
            </a:lvl1pPr>
          </a:lstStyle>
          <a:p>
            <a:pPr lvl="0">
              <a:defRPr sz="1800">
                <a:solidFill>
                  <a:srgbClr val="000000"/>
                </a:solidFill>
              </a:defRPr>
            </a:pPr>
            <a:r>
              <a:rPr sz="1100">
                <a:solidFill>
                  <a:srgbClr val="FFFFFF"/>
                </a:solidFill>
              </a:rPr>
              <a:t>03</a:t>
            </a:r>
          </a:p>
        </p:txBody>
      </p:sp>
      <p:sp>
        <p:nvSpPr>
          <p:cNvPr id="63" name="Shape 63"/>
          <p:cNvSpPr/>
          <p:nvPr/>
        </p:nvSpPr>
        <p:spPr>
          <a:xfrm>
            <a:off x="8304558" y="4439219"/>
            <a:ext cx="2944348" cy="2898988"/>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spAutoFit/>
          </a:bodyPr>
          <a:lstStyle>
            <a:lvl1pPr algn="l">
              <a:defRPr sz="4100">
                <a:solidFill>
                  <a:srgbClr val="FFFFFF"/>
                </a:solidFill>
                <a:latin typeface="Open Sans Light"/>
                <a:ea typeface="Open Sans Light"/>
                <a:cs typeface="Open Sans Light"/>
                <a:sym typeface="Open Sans Light"/>
              </a:defRPr>
            </a:lvl1pPr>
          </a:lstStyle>
          <a:p>
            <a:pPr lvl="0">
              <a:defRPr sz="1800">
                <a:solidFill>
                  <a:srgbClr val="000000"/>
                </a:solidFill>
              </a:defRPr>
            </a:pPr>
            <a:r>
              <a:rPr sz="4100">
                <a:solidFill>
                  <a:srgbClr val="FFFFFF"/>
                </a:solidFill>
              </a:rPr>
              <a:t>A fun way to learn about the automobile</a:t>
            </a:r>
          </a:p>
        </p:txBody>
      </p:sp>
      <p:sp>
        <p:nvSpPr>
          <p:cNvPr id="64" name="Shape 64"/>
          <p:cNvSpPr/>
          <p:nvPr/>
        </p:nvSpPr>
        <p:spPr>
          <a:xfrm>
            <a:off x="1368213" y="1730586"/>
            <a:ext cx="6190828" cy="816188"/>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spAutoFit/>
          </a:bodyPr>
          <a:lstStyle>
            <a:lvl1pPr algn="l">
              <a:defRPr sz="4400">
                <a:solidFill>
                  <a:srgbClr val="00917E"/>
                </a:solidFill>
                <a:latin typeface="Open Sans Light"/>
                <a:ea typeface="Open Sans Light"/>
                <a:cs typeface="Open Sans Light"/>
                <a:sym typeface="Open Sans Light"/>
              </a:defRPr>
            </a:lvl1pPr>
          </a:lstStyle>
          <a:p>
            <a:pPr lvl="0">
              <a:defRPr sz="1800">
                <a:solidFill>
                  <a:srgbClr val="000000"/>
                </a:solidFill>
              </a:defRPr>
            </a:pPr>
            <a:r>
              <a:rPr sz="4400">
                <a:solidFill>
                  <a:srgbClr val="00917E"/>
                </a:solidFill>
              </a:rPr>
              <a:t>About</a:t>
            </a:r>
          </a:p>
        </p:txBody>
      </p:sp>
      <p:sp>
        <p:nvSpPr>
          <p:cNvPr id="65" name="Shape 65"/>
          <p:cNvSpPr/>
          <p:nvPr/>
        </p:nvSpPr>
        <p:spPr>
          <a:xfrm>
            <a:off x="1333086" y="2562209"/>
            <a:ext cx="8981442" cy="298027"/>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spAutoFit/>
          </a:bodyPr>
          <a:lstStyle>
            <a:lvl1pPr algn="l">
              <a:defRPr sz="1400">
                <a:solidFill>
                  <a:srgbClr val="606060"/>
                </a:solidFill>
                <a:latin typeface="Open Sans"/>
                <a:ea typeface="Open Sans"/>
                <a:cs typeface="Open Sans"/>
                <a:sym typeface="Open Sans"/>
              </a:defRPr>
            </a:lvl1pPr>
          </a:lstStyle>
          <a:p>
            <a:pPr lvl="0">
              <a:defRPr sz="1800">
                <a:solidFill>
                  <a:srgbClr val="000000"/>
                </a:solidFill>
              </a:defRPr>
            </a:pPr>
            <a:r>
              <a:rPr sz="1400">
                <a:solidFill>
                  <a:srgbClr val="606060"/>
                </a:solidFill>
              </a:rPr>
              <a:t>Say hello to the future of learning to about cars</a:t>
            </a:r>
          </a:p>
        </p:txBody>
      </p:sp>
      <p:pic>
        <p:nvPicPr>
          <p:cNvPr id="66" name="546b3783d7304_-_023porsche_918_urbano-lg.jpg"/>
          <p:cNvPicPr/>
          <p:nvPr/>
        </p:nvPicPr>
        <p:blipFill>
          <a:blip r:embed="rId3">
            <a:extLst/>
          </a:blip>
          <a:stretch>
            <a:fillRect/>
          </a:stretch>
        </p:blipFill>
        <p:spPr>
          <a:xfrm>
            <a:off x="1468497" y="4043535"/>
            <a:ext cx="6561103" cy="3690621"/>
          </a:xfrm>
          <a:prstGeom prst="rect">
            <a:avLst/>
          </a:prstGeom>
          <a:ln w="12700">
            <a:miter lim="400000"/>
          </a:ln>
        </p:spPr>
      </p:pic>
    </p:spTree>
  </p:cSld>
  <p:clrMapOvr>
    <a:masterClrMapping/>
  </p:clrMapOvr>
  <p:transition xmlns:p14="http://schemas.microsoft.com/office/powerpoint/2010/main" spd="slow">
    <p:push dir="r"/>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p:tmAbs val="0"/>
                                  </p:iterate>
                                  <p:childTnLst>
                                    <p:set>
                                      <p:cBhvr>
                                        <p:cTn id="6" fill="hold"/>
                                        <p:tgtEl>
                                          <p:spTgt spid="64"/>
                                        </p:tgtEl>
                                        <p:attrNameLst>
                                          <p:attrName>style.visibility</p:attrName>
                                        </p:attrNameLst>
                                      </p:cBhvr>
                                      <p:to>
                                        <p:strVal val="visible"/>
                                      </p:to>
                                    </p:set>
                                    <p:animEffect transition="in" filter="dissolve">
                                      <p:cBhvr>
                                        <p:cTn id="7" dur="1000"/>
                                        <p:tgtEl>
                                          <p:spTgt spid="64"/>
                                        </p:tgtEl>
                                      </p:cBhvr>
                                    </p:animEffect>
                                  </p:childTnLst>
                                </p:cTn>
                              </p:par>
                            </p:childTnLst>
                          </p:cTn>
                        </p:par>
                        <p:par>
                          <p:cTn id="8" fill="hold">
                            <p:stCondLst>
                              <p:cond delay="1000"/>
                            </p:stCondLst>
                            <p:childTnLst>
                              <p:par>
                                <p:cTn id="9" presetID="9" presetClass="entr" presetSubtype="8" fill="hold" grpId="2" nodeType="afterEffect">
                                  <p:stCondLst>
                                    <p:cond delay="0"/>
                                  </p:stCondLst>
                                  <p:iterate>
                                    <p:tmAbs val="0"/>
                                  </p:iterate>
                                  <p:childTnLst>
                                    <p:set>
                                      <p:cBhvr>
                                        <p:cTn id="10" fill="hold"/>
                                        <p:tgtEl>
                                          <p:spTgt spid="65"/>
                                        </p:tgtEl>
                                        <p:attrNameLst>
                                          <p:attrName>style.visibility</p:attrName>
                                        </p:attrNameLst>
                                      </p:cBhvr>
                                      <p:to>
                                        <p:strVal val="visible"/>
                                      </p:to>
                                    </p:set>
                                    <p:animEffect transition="in" filter="dissolve(right)">
                                      <p:cBhvr>
                                        <p:cTn id="11" dur="750"/>
                                        <p:tgtEl>
                                          <p:spTgt spid="65"/>
                                        </p:tgtEl>
                                      </p:cBhvr>
                                    </p:animEffect>
                                  </p:childTnLst>
                                </p:cTn>
                              </p:par>
                            </p:childTnLst>
                          </p:cTn>
                        </p:par>
                        <p:par>
                          <p:cTn id="12" fill="hold">
                            <p:stCondLst>
                              <p:cond delay="1750"/>
                            </p:stCondLst>
                            <p:childTnLst>
                              <p:par>
                                <p:cTn id="13" presetID="9" presetClass="entr" presetSubtype="0" fill="hold" grpId="3" nodeType="afterEffect">
                                  <p:stCondLst>
                                    <p:cond delay="0"/>
                                  </p:stCondLst>
                                  <p:iterate type="lt">
                                    <p:tmAbs val="0"/>
                                  </p:iterate>
                                  <p:childTnLst>
                                    <p:set>
                                      <p:cBhvr>
                                        <p:cTn id="14" fill="hold"/>
                                        <p:tgtEl>
                                          <p:spTgt spid="60"/>
                                        </p:tgtEl>
                                        <p:attrNameLst>
                                          <p:attrName>style.visibility</p:attrName>
                                        </p:attrNameLst>
                                      </p:cBhvr>
                                      <p:to>
                                        <p:strVal val="visible"/>
                                      </p:to>
                                    </p:set>
                                    <p:animEffect transition="in" filter="dissolve">
                                      <p:cBhvr>
                                        <p:cTn id="15" dur="750"/>
                                        <p:tgtEl>
                                          <p:spTgt spid="60"/>
                                        </p:tgtEl>
                                      </p:cBhvr>
                                    </p:animEffect>
                                  </p:childTnLst>
                                </p:cTn>
                              </p:par>
                            </p:childTnLst>
                          </p:cTn>
                        </p:par>
                        <p:par>
                          <p:cTn id="16" fill="hold">
                            <p:stCondLst>
                              <p:cond delay="2500"/>
                            </p:stCondLst>
                            <p:childTnLst>
                              <p:par>
                                <p:cTn id="17" presetID="9" presetClass="entr" presetSubtype="0" fill="hold" grpId="4" nodeType="afterEffect">
                                  <p:stCondLst>
                                    <p:cond delay="0"/>
                                  </p:stCondLst>
                                  <p:iterate>
                                    <p:tmAbs val="0"/>
                                  </p:iterate>
                                  <p:childTnLst>
                                    <p:set>
                                      <p:cBhvr>
                                        <p:cTn id="18" fill="hold"/>
                                        <p:tgtEl>
                                          <p:spTgt spid="63"/>
                                        </p:tgtEl>
                                        <p:attrNameLst>
                                          <p:attrName>style.visibility</p:attrName>
                                        </p:attrNameLst>
                                      </p:cBhvr>
                                      <p:to>
                                        <p:strVal val="visible"/>
                                      </p:to>
                                    </p:set>
                                    <p:animEffect transition="in" filter="dissolve">
                                      <p:cBhvr>
                                        <p:cTn id="19" dur="750"/>
                                        <p:tgtEl>
                                          <p:spTgt spid="63"/>
                                        </p:tgtEl>
                                      </p:cBhvr>
                                    </p:animEffect>
                                  </p:childTnLst>
                                </p:cTn>
                              </p:par>
                            </p:childTnLst>
                          </p:cTn>
                        </p:par>
                        <p:par>
                          <p:cTn id="20" fill="hold">
                            <p:stCondLst>
                              <p:cond delay="3250"/>
                            </p:stCondLst>
                            <p:childTnLst>
                              <p:par>
                                <p:cTn id="21" presetID="2" presetClass="entr" presetSubtype="8" fill="hold" grpId="5" nodeType="afterEffect">
                                  <p:stCondLst>
                                    <p:cond delay="0"/>
                                  </p:stCondLst>
                                  <p:iterate>
                                    <p:tmAbs val="0"/>
                                  </p:iterate>
                                  <p:childTnLst>
                                    <p:set>
                                      <p:cBhvr>
                                        <p:cTn id="22" fill="hold"/>
                                        <p:tgtEl>
                                          <p:spTgt spid="66"/>
                                        </p:tgtEl>
                                        <p:attrNameLst>
                                          <p:attrName>style.visibility</p:attrName>
                                        </p:attrNameLst>
                                      </p:cBhvr>
                                      <p:to>
                                        <p:strVal val="visible"/>
                                      </p:to>
                                    </p:set>
                                    <p:anim calcmode="lin" valueType="num">
                                      <p:cBhvr>
                                        <p:cTn id="23" dur="500" fill="hold"/>
                                        <p:tgtEl>
                                          <p:spTgt spid="66"/>
                                        </p:tgtEl>
                                        <p:attrNameLst>
                                          <p:attrName>ppt_x</p:attrName>
                                        </p:attrNameLst>
                                      </p:cBhvr>
                                      <p:tavLst>
                                        <p:tav tm="0">
                                          <p:val>
                                            <p:strVal val="0-#ppt_w/2"/>
                                          </p:val>
                                        </p:tav>
                                        <p:tav tm="100000">
                                          <p:val>
                                            <p:strVal val="#ppt_x"/>
                                          </p:val>
                                        </p:tav>
                                      </p:tavLst>
                                    </p:anim>
                                    <p:anim calcmode="lin" valueType="num">
                                      <p:cBhvr>
                                        <p:cTn id="24"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3" animBg="1" advAuto="0"/>
      <p:bldP spid="63" grpId="4" animBg="1" advAuto="0"/>
      <p:bldP spid="64" grpId="1" animBg="1" advAuto="0"/>
      <p:bldP spid="65" grpId="2" animBg="1" advAuto="0"/>
      <p:bldP spid="66" grpId="5"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68"/>
          <p:cNvSpPr/>
          <p:nvPr/>
        </p:nvSpPr>
        <p:spPr>
          <a:xfrm>
            <a:off x="11307165" y="1969769"/>
            <a:ext cx="197596" cy="219288"/>
          </a:xfrm>
          <a:prstGeom prst="rect">
            <a:avLst/>
          </a:prstGeom>
          <a:ln w="12700">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a:defRPr sz="900">
                <a:solidFill>
                  <a:srgbClr val="FFFFFF"/>
                </a:solidFill>
                <a:latin typeface="Open Sans"/>
                <a:ea typeface="Open Sans"/>
                <a:cs typeface="Open Sans"/>
                <a:sym typeface="Open Sans"/>
              </a:defRPr>
            </a:lvl1pPr>
          </a:lstStyle>
          <a:p>
            <a:pPr lvl="0">
              <a:defRPr sz="1800">
                <a:solidFill>
                  <a:srgbClr val="000000"/>
                </a:solidFill>
              </a:defRPr>
            </a:pPr>
            <a:r>
              <a:rPr sz="900">
                <a:solidFill>
                  <a:srgbClr val="FFFFFF"/>
                </a:solidFill>
              </a:rPr>
              <a:t>01</a:t>
            </a:r>
          </a:p>
        </p:txBody>
      </p:sp>
      <p:sp>
        <p:nvSpPr>
          <p:cNvPr id="69" name="Shape 69"/>
          <p:cNvSpPr/>
          <p:nvPr/>
        </p:nvSpPr>
        <p:spPr>
          <a:xfrm>
            <a:off x="1442719" y="3437466"/>
            <a:ext cx="10160002" cy="1625601"/>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nchor="ctr">
            <a:spAutoFit/>
          </a:bodyPr>
          <a:lstStyle/>
          <a:p>
            <a:pPr lvl="0" algn="l" defTabSz="457200">
              <a:lnSpc>
                <a:spcPct val="90000"/>
              </a:lnSpc>
              <a:defRPr sz="1800"/>
            </a:pPr>
            <a:r>
              <a:rPr sz="4800">
                <a:solidFill>
                  <a:srgbClr val="00917E"/>
                </a:solidFill>
                <a:latin typeface="Open Sans Light"/>
                <a:ea typeface="Open Sans Light"/>
                <a:cs typeface="Open Sans Light"/>
                <a:sym typeface="Open Sans Light"/>
              </a:rPr>
              <a:t>“Rethink the way you drive. “</a:t>
            </a:r>
          </a:p>
        </p:txBody>
      </p:sp>
      <p:sp>
        <p:nvSpPr>
          <p:cNvPr id="70" name="Shape 70"/>
          <p:cNvSpPr/>
          <p:nvPr/>
        </p:nvSpPr>
        <p:spPr>
          <a:xfrm>
            <a:off x="11203093" y="1903306"/>
            <a:ext cx="399628" cy="352214"/>
          </a:xfrm>
          <a:prstGeom prst="rect">
            <a:avLst/>
          </a:prstGeom>
          <a:solidFill>
            <a:srgbClr val="00B6A0"/>
          </a:solidFill>
          <a:ln w="12700">
            <a:solidFill>
              <a:srgbClr val="000000">
                <a:alpha val="0"/>
              </a:srgbClr>
            </a:solidFill>
            <a:miter lim="400000"/>
          </a:ln>
        </p:spPr>
        <p:txBody>
          <a:bodyPr lIns="27093" tIns="27093" rIns="27093" bIns="27093" anchor="ct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71" name="Shape 71"/>
          <p:cNvSpPr/>
          <p:nvPr/>
        </p:nvSpPr>
        <p:spPr>
          <a:xfrm>
            <a:off x="11292642" y="1957069"/>
            <a:ext cx="226642" cy="244688"/>
          </a:xfrm>
          <a:prstGeom prst="rect">
            <a:avLst/>
          </a:prstGeom>
          <a:ln w="12700">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a:defRPr sz="1100">
                <a:solidFill>
                  <a:srgbClr val="FFFFFF"/>
                </a:solidFill>
                <a:latin typeface="Open Sans"/>
                <a:ea typeface="Open Sans"/>
                <a:cs typeface="Open Sans"/>
                <a:sym typeface="Open Sans"/>
              </a:defRPr>
            </a:lvl1pPr>
          </a:lstStyle>
          <a:p>
            <a:pPr lvl="0">
              <a:defRPr sz="1800">
                <a:solidFill>
                  <a:srgbClr val="000000"/>
                </a:solidFill>
              </a:defRPr>
            </a:pPr>
            <a:r>
              <a:rPr sz="1100">
                <a:solidFill>
                  <a:srgbClr val="FFFFFF"/>
                </a:solidFill>
              </a:rPr>
              <a:t>04</a:t>
            </a:r>
          </a:p>
        </p:txBody>
      </p:sp>
      <p:sp>
        <p:nvSpPr>
          <p:cNvPr id="72" name="Shape 72"/>
          <p:cNvSpPr/>
          <p:nvPr/>
        </p:nvSpPr>
        <p:spPr>
          <a:xfrm>
            <a:off x="1368213" y="1730586"/>
            <a:ext cx="6190828" cy="816188"/>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spAutoFit/>
          </a:bodyPr>
          <a:lstStyle>
            <a:lvl1pPr algn="l">
              <a:defRPr sz="4400">
                <a:solidFill>
                  <a:srgbClr val="00917E"/>
                </a:solidFill>
                <a:latin typeface="Open Sans Light"/>
                <a:ea typeface="Open Sans Light"/>
                <a:cs typeface="Open Sans Light"/>
                <a:sym typeface="Open Sans Light"/>
              </a:defRPr>
            </a:lvl1pPr>
          </a:lstStyle>
          <a:p>
            <a:pPr lvl="0">
              <a:defRPr sz="1800">
                <a:solidFill>
                  <a:srgbClr val="000000"/>
                </a:solidFill>
              </a:defRPr>
            </a:pPr>
            <a:r>
              <a:rPr sz="4400">
                <a:solidFill>
                  <a:srgbClr val="00917E"/>
                </a:solidFill>
              </a:rPr>
              <a:t>Our Philosophy</a:t>
            </a:r>
          </a:p>
        </p:txBody>
      </p:sp>
      <p:sp>
        <p:nvSpPr>
          <p:cNvPr id="73" name="Shape 73"/>
          <p:cNvSpPr/>
          <p:nvPr/>
        </p:nvSpPr>
        <p:spPr>
          <a:xfrm>
            <a:off x="1422399" y="2428239"/>
            <a:ext cx="8981441" cy="298028"/>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spAutoFit/>
          </a:bodyPr>
          <a:lstStyle>
            <a:lvl1pPr algn="l">
              <a:defRPr sz="1400">
                <a:solidFill>
                  <a:srgbClr val="606060"/>
                </a:solidFill>
                <a:latin typeface="Open Sans"/>
                <a:ea typeface="Open Sans"/>
                <a:cs typeface="Open Sans"/>
                <a:sym typeface="Open Sans"/>
              </a:defRPr>
            </a:lvl1pPr>
          </a:lstStyle>
          <a:p>
            <a:pPr lvl="0">
              <a:defRPr sz="1800">
                <a:solidFill>
                  <a:srgbClr val="000000"/>
                </a:solidFill>
              </a:defRPr>
            </a:pPr>
            <a:r>
              <a:rPr sz="1400">
                <a:solidFill>
                  <a:srgbClr val="606060"/>
                </a:solidFill>
              </a:rPr>
              <a:t>The way we roll</a:t>
            </a:r>
          </a:p>
        </p:txBody>
      </p:sp>
      <p:sp>
        <p:nvSpPr>
          <p:cNvPr id="74" name="Shape 74"/>
          <p:cNvSpPr/>
          <p:nvPr/>
        </p:nvSpPr>
        <p:spPr>
          <a:xfrm>
            <a:off x="1428070" y="6139235"/>
            <a:ext cx="3264721" cy="1659468"/>
          </a:xfrm>
          <a:prstGeom prst="rect">
            <a:avLst/>
          </a:prstGeom>
          <a:solidFill>
            <a:srgbClr val="00917E"/>
          </a:solidFill>
          <a:ln w="12700">
            <a:solidFill>
              <a:srgbClr val="000000">
                <a:alpha val="0"/>
              </a:srgbClr>
            </a:solidFill>
            <a:miter lim="400000"/>
          </a:ln>
        </p:spPr>
        <p:txBody>
          <a:bodyPr lIns="27093" tIns="27093" rIns="27093" bIns="27093" anchor="ct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75" name="Shape 75"/>
          <p:cNvSpPr/>
          <p:nvPr/>
        </p:nvSpPr>
        <p:spPr>
          <a:xfrm>
            <a:off x="4882486" y="6139235"/>
            <a:ext cx="3264721" cy="1659468"/>
          </a:xfrm>
          <a:prstGeom prst="rect">
            <a:avLst/>
          </a:prstGeom>
          <a:solidFill>
            <a:srgbClr val="00917E"/>
          </a:solidFill>
          <a:ln w="12700">
            <a:solidFill>
              <a:srgbClr val="000000">
                <a:alpha val="0"/>
              </a:srgbClr>
            </a:solidFill>
            <a:miter lim="400000"/>
          </a:ln>
        </p:spPr>
        <p:txBody>
          <a:bodyPr lIns="27093" tIns="27093" rIns="27093" bIns="27093" anchor="ct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76" name="Shape 76"/>
          <p:cNvSpPr/>
          <p:nvPr/>
        </p:nvSpPr>
        <p:spPr>
          <a:xfrm>
            <a:off x="8336901" y="6139235"/>
            <a:ext cx="3264722" cy="1659468"/>
          </a:xfrm>
          <a:prstGeom prst="rect">
            <a:avLst/>
          </a:prstGeom>
          <a:solidFill>
            <a:srgbClr val="00917E"/>
          </a:solidFill>
          <a:ln w="12700">
            <a:solidFill>
              <a:srgbClr val="000000">
                <a:alpha val="0"/>
              </a:srgbClr>
            </a:solidFill>
            <a:miter lim="400000"/>
          </a:ln>
        </p:spPr>
        <p:txBody>
          <a:bodyPr lIns="27093" tIns="27093" rIns="27093" bIns="27093" anchor="ct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77" name="Shape 77"/>
          <p:cNvSpPr/>
          <p:nvPr/>
        </p:nvSpPr>
        <p:spPr>
          <a:xfrm>
            <a:off x="2728893" y="6718934"/>
            <a:ext cx="2152528" cy="982669"/>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lstStyle>
            <a:lvl1pPr algn="l" defTabSz="457200">
              <a:defRPr sz="2600">
                <a:solidFill>
                  <a:srgbClr val="FFFFFF"/>
                </a:solidFill>
                <a:latin typeface="Open Sans Light"/>
                <a:ea typeface="Open Sans Light"/>
                <a:cs typeface="Open Sans Light"/>
                <a:sym typeface="Open Sans Light"/>
              </a:defRPr>
            </a:lvl1pPr>
          </a:lstStyle>
          <a:p>
            <a:pPr lvl="0">
              <a:defRPr sz="1800">
                <a:solidFill>
                  <a:srgbClr val="000000"/>
                </a:solidFill>
              </a:defRPr>
            </a:pPr>
            <a:r>
              <a:rPr sz="2600">
                <a:solidFill>
                  <a:srgbClr val="FFFFFF"/>
                </a:solidFill>
              </a:rPr>
              <a:t>Fun</a:t>
            </a:r>
          </a:p>
        </p:txBody>
      </p:sp>
      <p:sp>
        <p:nvSpPr>
          <p:cNvPr id="78" name="Shape 78"/>
          <p:cNvSpPr/>
          <p:nvPr/>
        </p:nvSpPr>
        <p:spPr>
          <a:xfrm>
            <a:off x="5896389" y="6718934"/>
            <a:ext cx="2243671" cy="982669"/>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lstStyle>
            <a:lvl1pPr algn="l" defTabSz="457200">
              <a:defRPr sz="2600">
                <a:solidFill>
                  <a:srgbClr val="FFFFFF"/>
                </a:solidFill>
                <a:latin typeface="Open Sans Light"/>
                <a:ea typeface="Open Sans Light"/>
                <a:cs typeface="Open Sans Light"/>
                <a:sym typeface="Open Sans Light"/>
              </a:defRPr>
            </a:lvl1pPr>
          </a:lstStyle>
          <a:p>
            <a:pPr lvl="0">
              <a:defRPr sz="1800">
                <a:solidFill>
                  <a:srgbClr val="000000"/>
                </a:solidFill>
              </a:defRPr>
            </a:pPr>
            <a:r>
              <a:rPr sz="2600">
                <a:solidFill>
                  <a:srgbClr val="FFFFFF"/>
                </a:solidFill>
              </a:rPr>
              <a:t>Ease of use</a:t>
            </a:r>
          </a:p>
        </p:txBody>
      </p:sp>
      <p:sp>
        <p:nvSpPr>
          <p:cNvPr id="79" name="Shape 79"/>
          <p:cNvSpPr/>
          <p:nvPr/>
        </p:nvSpPr>
        <p:spPr>
          <a:xfrm>
            <a:off x="5197478" y="6728951"/>
            <a:ext cx="508419" cy="480037"/>
          </a:xfrm>
          <a:custGeom>
            <a:avLst/>
            <a:gdLst/>
            <a:ahLst/>
            <a:cxnLst>
              <a:cxn ang="0">
                <a:pos x="wd2" y="hd2"/>
              </a:cxn>
              <a:cxn ang="5400000">
                <a:pos x="wd2" y="hd2"/>
              </a:cxn>
              <a:cxn ang="10800000">
                <a:pos x="wd2" y="hd2"/>
              </a:cxn>
              <a:cxn ang="16200000">
                <a:pos x="wd2" y="hd2"/>
              </a:cxn>
            </a:cxnLst>
            <a:rect l="0" t="0" r="r" b="b"/>
            <a:pathLst>
              <a:path w="21600" h="21600" extrusionOk="0">
                <a:moveTo>
                  <a:pt x="15569" y="0"/>
                </a:moveTo>
                <a:cubicBezTo>
                  <a:pt x="13669" y="0"/>
                  <a:pt x="11923" y="984"/>
                  <a:pt x="10800" y="2607"/>
                </a:cubicBezTo>
                <a:cubicBezTo>
                  <a:pt x="9676" y="984"/>
                  <a:pt x="7932" y="0"/>
                  <a:pt x="6031" y="0"/>
                </a:cubicBezTo>
                <a:cubicBezTo>
                  <a:pt x="2706" y="0"/>
                  <a:pt x="0" y="3017"/>
                  <a:pt x="0" y="6725"/>
                </a:cubicBezTo>
                <a:cubicBezTo>
                  <a:pt x="0" y="8467"/>
                  <a:pt x="598" y="10122"/>
                  <a:pt x="1682" y="11380"/>
                </a:cubicBezTo>
                <a:lnTo>
                  <a:pt x="10188" y="20915"/>
                </a:lnTo>
                <a:lnTo>
                  <a:pt x="10800" y="21600"/>
                </a:lnTo>
                <a:lnTo>
                  <a:pt x="11412" y="20915"/>
                </a:lnTo>
                <a:lnTo>
                  <a:pt x="19757" y="11562"/>
                </a:lnTo>
                <a:cubicBezTo>
                  <a:pt x="20940" y="10296"/>
                  <a:pt x="21600" y="8573"/>
                  <a:pt x="21600" y="6725"/>
                </a:cubicBezTo>
                <a:cubicBezTo>
                  <a:pt x="21600" y="3017"/>
                  <a:pt x="18895" y="0"/>
                  <a:pt x="15569" y="0"/>
                </a:cubicBezTo>
                <a:close/>
              </a:path>
            </a:pathLst>
          </a:custGeom>
          <a:solidFill>
            <a:srgbClr val="FFFFFF"/>
          </a:solidFill>
          <a:ln w="12700">
            <a:miter lim="400000"/>
          </a:ln>
        </p:spPr>
        <p:txBody>
          <a:bodyPr lIns="20320" tIns="20320" rIns="20320" bIns="20320" anchor="ctr"/>
          <a:lstStyle/>
          <a:p>
            <a:pPr lvl="0" defTabSz="243840">
              <a:defRPr sz="1600">
                <a:solidFill>
                  <a:srgbClr val="FFFFFF"/>
                </a:solidFill>
                <a:effectLst>
                  <a:outerShdw blurRad="38100" dist="12700" dir="5400000" rotWithShape="0">
                    <a:srgbClr val="000000">
                      <a:alpha val="50000"/>
                    </a:srgbClr>
                  </a:outerShdw>
                </a:effectLst>
              </a:defRPr>
            </a:pPr>
            <a:endParaRPr/>
          </a:p>
        </p:txBody>
      </p:sp>
      <p:sp>
        <p:nvSpPr>
          <p:cNvPr id="80" name="Shape 80"/>
          <p:cNvSpPr/>
          <p:nvPr/>
        </p:nvSpPr>
        <p:spPr>
          <a:xfrm>
            <a:off x="9337308" y="6718934"/>
            <a:ext cx="2640820" cy="982669"/>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lstStyle>
            <a:lvl1pPr algn="l" defTabSz="457200">
              <a:defRPr sz="2200">
                <a:solidFill>
                  <a:srgbClr val="FFFFFF"/>
                </a:solidFill>
                <a:latin typeface="Open Sans Light"/>
                <a:ea typeface="Open Sans Light"/>
                <a:cs typeface="Open Sans Light"/>
                <a:sym typeface="Open Sans Light"/>
              </a:defRPr>
            </a:lvl1pPr>
          </a:lstStyle>
          <a:p>
            <a:pPr lvl="0">
              <a:defRPr sz="1800">
                <a:solidFill>
                  <a:srgbClr val="000000"/>
                </a:solidFill>
              </a:defRPr>
            </a:pPr>
            <a:r>
              <a:rPr sz="2200">
                <a:solidFill>
                  <a:srgbClr val="FFFFFF"/>
                </a:solidFill>
              </a:rPr>
              <a:t>Effective learning</a:t>
            </a:r>
          </a:p>
        </p:txBody>
      </p:sp>
      <p:pic>
        <p:nvPicPr>
          <p:cNvPr id="81" name="niXnpL5iB.png"/>
          <p:cNvPicPr/>
          <p:nvPr/>
        </p:nvPicPr>
        <p:blipFill>
          <a:blip r:embed="rId3">
            <a:extLst/>
          </a:blip>
          <a:stretch>
            <a:fillRect/>
          </a:stretch>
        </p:blipFill>
        <p:spPr>
          <a:xfrm>
            <a:off x="1606984" y="6560875"/>
            <a:ext cx="796567" cy="816188"/>
          </a:xfrm>
          <a:prstGeom prst="rect">
            <a:avLst/>
          </a:prstGeom>
          <a:ln w="12700">
            <a:miter lim="400000"/>
          </a:ln>
        </p:spPr>
      </p:pic>
      <p:pic>
        <p:nvPicPr>
          <p:cNvPr id="82" name="1427738176_steering_wheel-.png"/>
          <p:cNvPicPr/>
          <p:nvPr/>
        </p:nvPicPr>
        <p:blipFill>
          <a:blip r:embed="rId4">
            <a:extLst/>
          </a:blip>
          <a:stretch>
            <a:fillRect/>
          </a:stretch>
        </p:blipFill>
        <p:spPr>
          <a:xfrm>
            <a:off x="8499823" y="6600568"/>
            <a:ext cx="736803" cy="736803"/>
          </a:xfrm>
          <a:prstGeom prst="rect">
            <a:avLst/>
          </a:prstGeom>
          <a:ln w="12700">
            <a:miter lim="400000"/>
          </a:ln>
        </p:spPr>
      </p:pic>
    </p:spTree>
  </p:cSld>
  <p:clrMapOvr>
    <a:masterClrMapping/>
  </p:clrMapOvr>
  <p:transition xmlns:p14="http://schemas.microsoft.com/office/powerpoint/2010/main" spd="med">
    <p:cover/>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p:tmAbs val="0"/>
                                  </p:iterate>
                                  <p:childTnLst>
                                    <p:set>
                                      <p:cBhvr>
                                        <p:cTn id="6" fill="hold"/>
                                        <p:tgtEl>
                                          <p:spTgt spid="72"/>
                                        </p:tgtEl>
                                        <p:attrNameLst>
                                          <p:attrName>style.visibility</p:attrName>
                                        </p:attrNameLst>
                                      </p:cBhvr>
                                      <p:to>
                                        <p:strVal val="visible"/>
                                      </p:to>
                                    </p:set>
                                    <p:animEffect transition="in" filter="dissolve">
                                      <p:cBhvr>
                                        <p:cTn id="7" dur="1000"/>
                                        <p:tgtEl>
                                          <p:spTgt spid="72"/>
                                        </p:tgtEl>
                                      </p:cBhvr>
                                    </p:animEffect>
                                  </p:childTnLst>
                                </p:cTn>
                              </p:par>
                            </p:childTnLst>
                          </p:cTn>
                        </p:par>
                        <p:par>
                          <p:cTn id="8" fill="hold">
                            <p:stCondLst>
                              <p:cond delay="1000"/>
                            </p:stCondLst>
                            <p:childTnLst>
                              <p:par>
                                <p:cTn id="9" presetID="9" presetClass="entr" presetSubtype="8" fill="hold" grpId="2" nodeType="afterEffect">
                                  <p:stCondLst>
                                    <p:cond delay="0"/>
                                  </p:stCondLst>
                                  <p:iterate>
                                    <p:tmAbs val="0"/>
                                  </p:iterate>
                                  <p:childTnLst>
                                    <p:set>
                                      <p:cBhvr>
                                        <p:cTn id="10" fill="hold"/>
                                        <p:tgtEl>
                                          <p:spTgt spid="73"/>
                                        </p:tgtEl>
                                        <p:attrNameLst>
                                          <p:attrName>style.visibility</p:attrName>
                                        </p:attrNameLst>
                                      </p:cBhvr>
                                      <p:to>
                                        <p:strVal val="visible"/>
                                      </p:to>
                                    </p:set>
                                    <p:animEffect transition="in" filter="dissolve(right)">
                                      <p:cBhvr>
                                        <p:cTn id="11" dur="750"/>
                                        <p:tgtEl>
                                          <p:spTgt spid="73"/>
                                        </p:tgtEl>
                                      </p:cBhvr>
                                    </p:animEffect>
                                  </p:childTnLst>
                                </p:cTn>
                              </p:par>
                            </p:childTnLst>
                          </p:cTn>
                        </p:par>
                        <p:par>
                          <p:cTn id="12" fill="hold">
                            <p:stCondLst>
                              <p:cond delay="1750"/>
                            </p:stCondLst>
                            <p:childTnLst>
                              <p:par>
                                <p:cTn id="13" presetID="9" presetClass="entr" presetSubtype="0" fill="hold" grpId="3" nodeType="afterEffect">
                                  <p:stCondLst>
                                    <p:cond delay="0"/>
                                  </p:stCondLst>
                                  <p:iterate>
                                    <p:tmAbs val="0"/>
                                  </p:iterate>
                                  <p:childTnLst>
                                    <p:set>
                                      <p:cBhvr>
                                        <p:cTn id="14" fill="hold"/>
                                        <p:tgtEl>
                                          <p:spTgt spid="69"/>
                                        </p:tgtEl>
                                        <p:attrNameLst>
                                          <p:attrName>style.visibility</p:attrName>
                                        </p:attrNameLst>
                                      </p:cBhvr>
                                      <p:to>
                                        <p:strVal val="visible"/>
                                      </p:to>
                                    </p:set>
                                    <p:animEffect transition="in" filter="dissolve">
                                      <p:cBhvr>
                                        <p:cTn id="15" dur="1500"/>
                                        <p:tgtEl>
                                          <p:spTgt spid="69"/>
                                        </p:tgtEl>
                                      </p:cBhvr>
                                    </p:animEffect>
                                  </p:childTnLst>
                                </p:cTn>
                              </p:par>
                            </p:childTnLst>
                          </p:cTn>
                        </p:par>
                        <p:par>
                          <p:cTn id="16" fill="hold">
                            <p:stCondLst>
                              <p:cond delay="3250"/>
                            </p:stCondLst>
                            <p:childTnLst>
                              <p:par>
                                <p:cTn id="17" presetID="9" presetClass="entr" presetSubtype="0" fill="hold" grpId="4" nodeType="afterEffect">
                                  <p:stCondLst>
                                    <p:cond delay="0"/>
                                  </p:stCondLst>
                                  <p:iterate type="lt">
                                    <p:tmAbs val="0"/>
                                  </p:iterate>
                                  <p:childTnLst>
                                    <p:set>
                                      <p:cBhvr>
                                        <p:cTn id="18" fill="hold"/>
                                        <p:tgtEl>
                                          <p:spTgt spid="74"/>
                                        </p:tgtEl>
                                        <p:attrNameLst>
                                          <p:attrName>style.visibility</p:attrName>
                                        </p:attrNameLst>
                                      </p:cBhvr>
                                      <p:to>
                                        <p:strVal val="visible"/>
                                      </p:to>
                                    </p:set>
                                    <p:animEffect transition="in" filter="dissolve">
                                      <p:cBhvr>
                                        <p:cTn id="19" dur="750"/>
                                        <p:tgtEl>
                                          <p:spTgt spid="74"/>
                                        </p:tgtEl>
                                      </p:cBhvr>
                                    </p:animEffect>
                                  </p:childTnLst>
                                </p:cTn>
                              </p:par>
                            </p:childTnLst>
                          </p:cTn>
                        </p:par>
                        <p:par>
                          <p:cTn id="20" fill="hold">
                            <p:stCondLst>
                              <p:cond delay="4000"/>
                            </p:stCondLst>
                            <p:childTnLst>
                              <p:par>
                                <p:cTn id="21" presetID="9" presetClass="entr" presetSubtype="0" fill="hold" grpId="5" nodeType="afterEffect">
                                  <p:stCondLst>
                                    <p:cond delay="0"/>
                                  </p:stCondLst>
                                  <p:iterate type="lt">
                                    <p:tmAbs val="0"/>
                                  </p:iterate>
                                  <p:childTnLst>
                                    <p:set>
                                      <p:cBhvr>
                                        <p:cTn id="22" fill="hold"/>
                                        <p:tgtEl>
                                          <p:spTgt spid="75"/>
                                        </p:tgtEl>
                                        <p:attrNameLst>
                                          <p:attrName>style.visibility</p:attrName>
                                        </p:attrNameLst>
                                      </p:cBhvr>
                                      <p:to>
                                        <p:strVal val="visible"/>
                                      </p:to>
                                    </p:set>
                                    <p:animEffect transition="in" filter="dissolve">
                                      <p:cBhvr>
                                        <p:cTn id="23" dur="750"/>
                                        <p:tgtEl>
                                          <p:spTgt spid="75"/>
                                        </p:tgtEl>
                                      </p:cBhvr>
                                    </p:animEffect>
                                  </p:childTnLst>
                                </p:cTn>
                              </p:par>
                            </p:childTnLst>
                          </p:cTn>
                        </p:par>
                        <p:par>
                          <p:cTn id="24" fill="hold">
                            <p:stCondLst>
                              <p:cond delay="4750"/>
                            </p:stCondLst>
                            <p:childTnLst>
                              <p:par>
                                <p:cTn id="25" presetID="9" presetClass="entr" presetSubtype="0" fill="hold" grpId="6" nodeType="afterEffect">
                                  <p:stCondLst>
                                    <p:cond delay="0"/>
                                  </p:stCondLst>
                                  <p:iterate type="lt">
                                    <p:tmAbs val="0"/>
                                  </p:iterate>
                                  <p:childTnLst>
                                    <p:set>
                                      <p:cBhvr>
                                        <p:cTn id="26" fill="hold"/>
                                        <p:tgtEl>
                                          <p:spTgt spid="76"/>
                                        </p:tgtEl>
                                        <p:attrNameLst>
                                          <p:attrName>style.visibility</p:attrName>
                                        </p:attrNameLst>
                                      </p:cBhvr>
                                      <p:to>
                                        <p:strVal val="visible"/>
                                      </p:to>
                                    </p:set>
                                    <p:animEffect transition="in" filter="dissolve">
                                      <p:cBhvr>
                                        <p:cTn id="27" dur="750"/>
                                        <p:tgtEl>
                                          <p:spTgt spid="76"/>
                                        </p:tgtEl>
                                      </p:cBhvr>
                                    </p:animEffect>
                                  </p:childTnLst>
                                </p:cTn>
                              </p:par>
                            </p:childTnLst>
                          </p:cTn>
                        </p:par>
                        <p:par>
                          <p:cTn id="28" fill="hold">
                            <p:stCondLst>
                              <p:cond delay="5500"/>
                            </p:stCondLst>
                            <p:childTnLst>
                              <p:par>
                                <p:cTn id="29" presetID="10" presetClass="entr" presetSubtype="0" fill="hold" grpId="7" nodeType="afterEffect">
                                  <p:stCondLst>
                                    <p:cond delay="0"/>
                                  </p:stCondLst>
                                  <p:iterate>
                                    <p:tmAbs val="0"/>
                                  </p:iterate>
                                  <p:childTnLst>
                                    <p:set>
                                      <p:cBhvr>
                                        <p:cTn id="30" fill="hold"/>
                                        <p:tgtEl>
                                          <p:spTgt spid="81"/>
                                        </p:tgtEl>
                                        <p:attrNameLst>
                                          <p:attrName>style.visibility</p:attrName>
                                        </p:attrNameLst>
                                      </p:cBhvr>
                                      <p:to>
                                        <p:strVal val="visible"/>
                                      </p:to>
                                    </p:set>
                                    <p:animEffect transition="in" filter="fade">
                                      <p:cBhvr>
                                        <p:cTn id="31" dur="1000"/>
                                        <p:tgtEl>
                                          <p:spTgt spid="81"/>
                                        </p:tgtEl>
                                      </p:cBhvr>
                                    </p:animEffect>
                                  </p:childTnLst>
                                </p:cTn>
                              </p:par>
                            </p:childTnLst>
                          </p:cTn>
                        </p:par>
                        <p:par>
                          <p:cTn id="32" fill="hold">
                            <p:stCondLst>
                              <p:cond delay="6500"/>
                            </p:stCondLst>
                            <p:childTnLst>
                              <p:par>
                                <p:cTn id="33" presetID="9" presetClass="entr" presetSubtype="0" fill="hold" grpId="8" nodeType="afterEffect">
                                  <p:stCondLst>
                                    <p:cond delay="0"/>
                                  </p:stCondLst>
                                  <p:iterate>
                                    <p:tmAbs val="0"/>
                                  </p:iterate>
                                  <p:childTnLst>
                                    <p:set>
                                      <p:cBhvr>
                                        <p:cTn id="34" fill="hold"/>
                                        <p:tgtEl>
                                          <p:spTgt spid="79"/>
                                        </p:tgtEl>
                                        <p:attrNameLst>
                                          <p:attrName>style.visibility</p:attrName>
                                        </p:attrNameLst>
                                      </p:cBhvr>
                                      <p:to>
                                        <p:strVal val="visible"/>
                                      </p:to>
                                    </p:set>
                                    <p:animEffect transition="in" filter="dissolve">
                                      <p:cBhvr>
                                        <p:cTn id="35" dur="1000"/>
                                        <p:tgtEl>
                                          <p:spTgt spid="79"/>
                                        </p:tgtEl>
                                      </p:cBhvr>
                                    </p:animEffect>
                                  </p:childTnLst>
                                </p:cTn>
                              </p:par>
                            </p:childTnLst>
                          </p:cTn>
                        </p:par>
                        <p:par>
                          <p:cTn id="36" fill="hold">
                            <p:stCondLst>
                              <p:cond delay="7500"/>
                            </p:stCondLst>
                            <p:childTnLst>
                              <p:par>
                                <p:cTn id="37" presetID="10" presetClass="entr" presetSubtype="0" fill="hold" grpId="9" nodeType="afterEffect">
                                  <p:stCondLst>
                                    <p:cond delay="0"/>
                                  </p:stCondLst>
                                  <p:iterate>
                                    <p:tmAbs val="0"/>
                                  </p:iterate>
                                  <p:childTnLst>
                                    <p:set>
                                      <p:cBhvr>
                                        <p:cTn id="38" fill="hold"/>
                                        <p:tgtEl>
                                          <p:spTgt spid="82"/>
                                        </p:tgtEl>
                                        <p:attrNameLst>
                                          <p:attrName>style.visibility</p:attrName>
                                        </p:attrNameLst>
                                      </p:cBhvr>
                                      <p:to>
                                        <p:strVal val="visible"/>
                                      </p:to>
                                    </p:set>
                                    <p:animEffect transition="in" filter="fade">
                                      <p:cBhvr>
                                        <p:cTn id="39"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3" animBg="1" advAuto="0"/>
      <p:bldP spid="72" grpId="1" animBg="1" advAuto="0"/>
      <p:bldP spid="73" grpId="2" animBg="1" advAuto="0"/>
      <p:bldP spid="74" grpId="4" animBg="1" advAuto="0"/>
      <p:bldP spid="75" grpId="5" animBg="1" advAuto="0"/>
      <p:bldP spid="76" grpId="6" animBg="1" advAuto="0"/>
      <p:bldP spid="79" grpId="8" animBg="1" advAuto="0"/>
      <p:bldP spid="81" grpId="7" animBg="1" advAuto="0"/>
      <p:bldP spid="82" grpId="9"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p:nvPr/>
        </p:nvSpPr>
        <p:spPr>
          <a:xfrm>
            <a:off x="11307165" y="1969769"/>
            <a:ext cx="197596" cy="219288"/>
          </a:xfrm>
          <a:prstGeom prst="rect">
            <a:avLst/>
          </a:prstGeom>
          <a:ln w="12700">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a:defRPr sz="900">
                <a:solidFill>
                  <a:srgbClr val="FFFFFF"/>
                </a:solidFill>
                <a:latin typeface="Open Sans"/>
                <a:ea typeface="Open Sans"/>
                <a:cs typeface="Open Sans"/>
                <a:sym typeface="Open Sans"/>
              </a:defRPr>
            </a:lvl1pPr>
          </a:lstStyle>
          <a:p>
            <a:pPr lvl="0">
              <a:defRPr sz="1800">
                <a:solidFill>
                  <a:srgbClr val="000000"/>
                </a:solidFill>
              </a:defRPr>
            </a:pPr>
            <a:r>
              <a:rPr sz="900">
                <a:solidFill>
                  <a:srgbClr val="FFFFFF"/>
                </a:solidFill>
              </a:rPr>
              <a:t>01</a:t>
            </a:r>
          </a:p>
        </p:txBody>
      </p:sp>
      <p:sp>
        <p:nvSpPr>
          <p:cNvPr id="85" name="Shape 85"/>
          <p:cNvSpPr/>
          <p:nvPr/>
        </p:nvSpPr>
        <p:spPr>
          <a:xfrm>
            <a:off x="11203093" y="1903306"/>
            <a:ext cx="399628" cy="352214"/>
          </a:xfrm>
          <a:prstGeom prst="rect">
            <a:avLst/>
          </a:prstGeom>
          <a:solidFill>
            <a:srgbClr val="00B6A0"/>
          </a:solidFill>
          <a:ln w="12700">
            <a:solidFill>
              <a:srgbClr val="000000">
                <a:alpha val="0"/>
              </a:srgbClr>
            </a:solidFill>
            <a:miter lim="400000"/>
          </a:ln>
        </p:spPr>
        <p:txBody>
          <a:bodyPr lIns="27093" tIns="27093" rIns="27093" bIns="27093" anchor="ct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86" name="Shape 86"/>
          <p:cNvSpPr/>
          <p:nvPr/>
        </p:nvSpPr>
        <p:spPr>
          <a:xfrm>
            <a:off x="11292642" y="1957069"/>
            <a:ext cx="226642" cy="244688"/>
          </a:xfrm>
          <a:prstGeom prst="rect">
            <a:avLst/>
          </a:prstGeom>
          <a:ln w="12700">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a:defRPr sz="1100">
                <a:solidFill>
                  <a:srgbClr val="FFFFFF"/>
                </a:solidFill>
                <a:latin typeface="Open Sans"/>
                <a:ea typeface="Open Sans"/>
                <a:cs typeface="Open Sans"/>
                <a:sym typeface="Open Sans"/>
              </a:defRPr>
            </a:lvl1pPr>
          </a:lstStyle>
          <a:p>
            <a:pPr lvl="0">
              <a:defRPr sz="1800">
                <a:solidFill>
                  <a:srgbClr val="000000"/>
                </a:solidFill>
              </a:defRPr>
            </a:pPr>
            <a:r>
              <a:rPr sz="1100">
                <a:solidFill>
                  <a:srgbClr val="FFFFFF"/>
                </a:solidFill>
              </a:rPr>
              <a:t>05</a:t>
            </a:r>
          </a:p>
        </p:txBody>
      </p:sp>
      <p:sp>
        <p:nvSpPr>
          <p:cNvPr id="87" name="Shape 87"/>
          <p:cNvSpPr/>
          <p:nvPr/>
        </p:nvSpPr>
        <p:spPr>
          <a:xfrm>
            <a:off x="1368213" y="1730586"/>
            <a:ext cx="6190828" cy="816188"/>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spAutoFit/>
          </a:bodyPr>
          <a:lstStyle>
            <a:lvl1pPr algn="l">
              <a:defRPr sz="4400">
                <a:solidFill>
                  <a:srgbClr val="00917E"/>
                </a:solidFill>
                <a:latin typeface="Open Sans Light"/>
                <a:ea typeface="Open Sans Light"/>
                <a:cs typeface="Open Sans Light"/>
                <a:sym typeface="Open Sans Light"/>
              </a:defRPr>
            </a:lvl1pPr>
          </a:lstStyle>
          <a:p>
            <a:pPr lvl="0">
              <a:defRPr sz="1800">
                <a:solidFill>
                  <a:srgbClr val="000000"/>
                </a:solidFill>
              </a:defRPr>
            </a:pPr>
            <a:r>
              <a:rPr sz="4400">
                <a:solidFill>
                  <a:srgbClr val="00917E"/>
                </a:solidFill>
              </a:rPr>
              <a:t>Target Market</a:t>
            </a:r>
          </a:p>
        </p:txBody>
      </p:sp>
      <p:sp>
        <p:nvSpPr>
          <p:cNvPr id="88" name="Shape 88"/>
          <p:cNvSpPr/>
          <p:nvPr/>
        </p:nvSpPr>
        <p:spPr>
          <a:xfrm>
            <a:off x="1422399" y="2428239"/>
            <a:ext cx="8981441" cy="298028"/>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spAutoFit/>
          </a:bodyPr>
          <a:lstStyle>
            <a:lvl1pPr algn="l">
              <a:defRPr sz="1400">
                <a:solidFill>
                  <a:srgbClr val="606060"/>
                </a:solidFill>
                <a:latin typeface="Open Sans"/>
                <a:ea typeface="Open Sans"/>
                <a:cs typeface="Open Sans"/>
                <a:sym typeface="Open Sans"/>
              </a:defRPr>
            </a:lvl1pPr>
          </a:lstStyle>
          <a:p>
            <a:pPr lvl="0">
              <a:defRPr sz="1800">
                <a:solidFill>
                  <a:srgbClr val="000000"/>
                </a:solidFill>
              </a:defRPr>
            </a:pPr>
            <a:r>
              <a:rPr sz="1400">
                <a:solidFill>
                  <a:srgbClr val="606060"/>
                </a:solidFill>
              </a:rPr>
              <a:t>Focussed at the target</a:t>
            </a:r>
          </a:p>
        </p:txBody>
      </p:sp>
      <p:grpSp>
        <p:nvGrpSpPr>
          <p:cNvPr id="93" name="Group 93"/>
          <p:cNvGrpSpPr/>
          <p:nvPr/>
        </p:nvGrpSpPr>
        <p:grpSpPr>
          <a:xfrm>
            <a:off x="5315224" y="3645155"/>
            <a:ext cx="6719148" cy="2072641"/>
            <a:chOff x="0" y="0"/>
            <a:chExt cx="6719146" cy="2072640"/>
          </a:xfrm>
        </p:grpSpPr>
        <p:sp>
          <p:nvSpPr>
            <p:cNvPr id="89" name="Shape 89"/>
            <p:cNvSpPr/>
            <p:nvPr/>
          </p:nvSpPr>
          <p:spPr>
            <a:xfrm>
              <a:off x="0" y="0"/>
              <a:ext cx="3264747" cy="2072641"/>
            </a:xfrm>
            <a:prstGeom prst="rect">
              <a:avLst/>
            </a:prstGeom>
            <a:solidFill>
              <a:srgbClr val="00917E"/>
            </a:solidFill>
            <a:ln w="12700" cap="flat">
              <a:solidFill>
                <a:srgbClr val="000000">
                  <a:alpha val="0"/>
                </a:srgbClr>
              </a:solidFill>
              <a:prstDash val="solid"/>
              <a:miter lim="400000"/>
            </a:ln>
            <a:effectLst/>
          </p:spPr>
          <p:txBody>
            <a:bodyPr wrap="square" lIns="27093" tIns="27093" rIns="27093" bIns="27093" numCol="1" anchor="ctr">
              <a:noAutofit/>
            </a:bodyP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90" name="Shape 90"/>
            <p:cNvSpPr/>
            <p:nvPr/>
          </p:nvSpPr>
          <p:spPr>
            <a:xfrm>
              <a:off x="583928" y="734095"/>
              <a:ext cx="2096891" cy="604450"/>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20320" tIns="20320" rIns="20320" bIns="20320" numCol="1" anchor="t">
              <a:noAutofit/>
            </a:bodyPr>
            <a:lstStyle>
              <a:lvl1pPr algn="l" defTabSz="1300480">
                <a:defRPr sz="2800">
                  <a:solidFill>
                    <a:srgbClr val="FFFFFF"/>
                  </a:solidFill>
                  <a:uFill>
                    <a:solidFill>
                      <a:srgbClr val="FFFFFF"/>
                    </a:solidFill>
                  </a:uFill>
                  <a:latin typeface="Open Sans"/>
                  <a:ea typeface="Open Sans"/>
                  <a:cs typeface="Open Sans"/>
                  <a:sym typeface="Open Sans"/>
                </a:defRPr>
              </a:lvl1pPr>
            </a:lstStyle>
            <a:p>
              <a:pPr lvl="0">
                <a:defRPr sz="1800">
                  <a:solidFill>
                    <a:srgbClr val="000000"/>
                  </a:solidFill>
                  <a:uFillTx/>
                </a:defRPr>
              </a:pPr>
              <a:r>
                <a:rPr sz="2800">
                  <a:solidFill>
                    <a:srgbClr val="FFFFFF"/>
                  </a:solidFill>
                  <a:uFill>
                    <a:solidFill>
                      <a:srgbClr val="FFFFFF"/>
                    </a:solidFill>
                  </a:uFill>
                </a:rPr>
                <a:t>New Drivers</a:t>
              </a:r>
            </a:p>
          </p:txBody>
        </p:sp>
        <p:sp>
          <p:nvSpPr>
            <p:cNvPr id="91" name="Shape 91"/>
            <p:cNvSpPr/>
            <p:nvPr/>
          </p:nvSpPr>
          <p:spPr>
            <a:xfrm>
              <a:off x="3454428" y="0"/>
              <a:ext cx="3264719" cy="2072641"/>
            </a:xfrm>
            <a:prstGeom prst="rect">
              <a:avLst/>
            </a:prstGeom>
            <a:solidFill>
              <a:srgbClr val="00917E"/>
            </a:solidFill>
            <a:ln w="12700" cap="flat">
              <a:solidFill>
                <a:srgbClr val="000000">
                  <a:alpha val="0"/>
                </a:srgbClr>
              </a:solidFill>
              <a:prstDash val="solid"/>
              <a:miter lim="400000"/>
            </a:ln>
            <a:effectLst/>
          </p:spPr>
          <p:txBody>
            <a:bodyPr wrap="square" lIns="27093" tIns="27093" rIns="27093" bIns="27093" numCol="1" anchor="ctr">
              <a:noAutofit/>
            </a:bodyP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92" name="Shape 92"/>
            <p:cNvSpPr/>
            <p:nvPr/>
          </p:nvSpPr>
          <p:spPr>
            <a:xfrm>
              <a:off x="3273772" y="282284"/>
              <a:ext cx="3277448" cy="1508072"/>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609600" algn="l" defTabSz="1300480">
                <a:lnSpc>
                  <a:spcPct val="150000"/>
                </a:lnSpc>
                <a:buFont typeface="Open Sans Light"/>
                <a:defRPr sz="2100">
                  <a:solidFill>
                    <a:srgbClr val="FFFFFF"/>
                  </a:solidFill>
                  <a:uFill>
                    <a:solidFill>
                      <a:srgbClr val="FFFFFF"/>
                    </a:solidFill>
                  </a:uFill>
                  <a:latin typeface="Open Sans"/>
                  <a:ea typeface="Open Sans"/>
                  <a:cs typeface="Open Sans"/>
                  <a:sym typeface="Open Sans"/>
                </a:defRPr>
              </a:lvl1pPr>
            </a:lstStyle>
            <a:p>
              <a:pPr lvl="0">
                <a:defRPr sz="1800">
                  <a:solidFill>
                    <a:srgbClr val="000000"/>
                  </a:solidFill>
                  <a:uFillTx/>
                </a:defRPr>
              </a:pPr>
              <a:r>
                <a:rPr sz="2100">
                  <a:solidFill>
                    <a:srgbClr val="FFFFFF"/>
                  </a:solidFill>
                  <a:uFill>
                    <a:solidFill>
                      <a:srgbClr val="FFFFFF"/>
                    </a:solidFill>
                  </a:uFill>
                </a:rPr>
                <a:t>Existing drivers who want to refresh their knowledge on cars</a:t>
              </a:r>
            </a:p>
          </p:txBody>
        </p:sp>
      </p:grpSp>
      <p:pic>
        <p:nvPicPr>
          <p:cNvPr id="94" name="student driver.jpg"/>
          <p:cNvPicPr/>
          <p:nvPr/>
        </p:nvPicPr>
        <p:blipFill>
          <a:blip r:embed="rId3">
            <a:extLst/>
          </a:blip>
          <a:stretch>
            <a:fillRect/>
          </a:stretch>
        </p:blipFill>
        <p:spPr>
          <a:xfrm>
            <a:off x="1187741" y="3636636"/>
            <a:ext cx="3720490" cy="2480328"/>
          </a:xfrm>
          <a:prstGeom prst="rect">
            <a:avLst/>
          </a:prstGeom>
          <a:ln w="12700">
            <a:miter lim="400000"/>
          </a:ln>
        </p:spPr>
      </p:pic>
      <p:pic>
        <p:nvPicPr>
          <p:cNvPr id="95" name="20130824_0579.jpg"/>
          <p:cNvPicPr/>
          <p:nvPr/>
        </p:nvPicPr>
        <p:blipFill>
          <a:blip r:embed="rId4">
            <a:extLst/>
          </a:blip>
          <a:srcRect l="13807" t="13807" r="13807" b="13807"/>
          <a:stretch>
            <a:fillRect/>
          </a:stretch>
        </p:blipFill>
        <p:spPr>
          <a:xfrm>
            <a:off x="963995" y="6445894"/>
            <a:ext cx="4167828" cy="1487226"/>
          </a:xfrm>
          <a:prstGeom prst="rect">
            <a:avLst/>
          </a:prstGeom>
          <a:ln w="12700">
            <a:miter lim="400000"/>
          </a:ln>
        </p:spPr>
      </p:pic>
      <p:pic>
        <p:nvPicPr>
          <p:cNvPr id="96" name="2013-jaguar-awd-drivetrain-diagram-photo-499533-s-original.jpg"/>
          <p:cNvPicPr/>
          <p:nvPr/>
        </p:nvPicPr>
        <p:blipFill>
          <a:blip r:embed="rId5">
            <a:extLst/>
          </a:blip>
          <a:srcRect l="5488" t="5488" r="5488" b="5488"/>
          <a:stretch>
            <a:fillRect/>
          </a:stretch>
        </p:blipFill>
        <p:spPr>
          <a:xfrm>
            <a:off x="5823250" y="5855913"/>
            <a:ext cx="5703105" cy="3485232"/>
          </a:xfrm>
          <a:prstGeom prst="rect">
            <a:avLst/>
          </a:prstGeom>
          <a:ln w="12700">
            <a:miter lim="400000"/>
          </a:ln>
        </p:spPr>
      </p:pic>
      <p:pic>
        <p:nvPicPr>
          <p:cNvPr id="97" name="dash symbols1.png"/>
          <p:cNvPicPr/>
          <p:nvPr/>
        </p:nvPicPr>
        <p:blipFill>
          <a:blip r:embed="rId6">
            <a:extLst/>
          </a:blip>
          <a:stretch>
            <a:fillRect/>
          </a:stretch>
        </p:blipFill>
        <p:spPr>
          <a:xfrm>
            <a:off x="836948" y="8261916"/>
            <a:ext cx="4422075" cy="6425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warp dir="in"/>
      </p:transition>
    </mc:Choice>
    <mc:Fallback xmlns="">
      <p:transition xmlns:p14="http://schemas.microsoft.com/office/powerpoint/2010/main" spd="slow" advClick="1">
        <p:fade/>
      </p:transitio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p:tmAbs val="0"/>
                                  </p:iterate>
                                  <p:childTnLst>
                                    <p:set>
                                      <p:cBhvr>
                                        <p:cTn id="6" fill="hold"/>
                                        <p:tgtEl>
                                          <p:spTgt spid="87"/>
                                        </p:tgtEl>
                                        <p:attrNameLst>
                                          <p:attrName>style.visibility</p:attrName>
                                        </p:attrNameLst>
                                      </p:cBhvr>
                                      <p:to>
                                        <p:strVal val="visible"/>
                                      </p:to>
                                    </p:set>
                                    <p:animEffect transition="in" filter="dissolve">
                                      <p:cBhvr>
                                        <p:cTn id="7" dur="1000"/>
                                        <p:tgtEl>
                                          <p:spTgt spid="87"/>
                                        </p:tgtEl>
                                      </p:cBhvr>
                                    </p:animEffect>
                                  </p:childTnLst>
                                </p:cTn>
                              </p:par>
                            </p:childTnLst>
                          </p:cTn>
                        </p:par>
                        <p:par>
                          <p:cTn id="8" fill="hold">
                            <p:stCondLst>
                              <p:cond delay="1000"/>
                            </p:stCondLst>
                            <p:childTnLst>
                              <p:par>
                                <p:cTn id="9" presetID="9" presetClass="entr" presetSubtype="8" fill="hold" grpId="2" nodeType="afterEffect">
                                  <p:stCondLst>
                                    <p:cond delay="0"/>
                                  </p:stCondLst>
                                  <p:iterate>
                                    <p:tmAbs val="0"/>
                                  </p:iterate>
                                  <p:childTnLst>
                                    <p:set>
                                      <p:cBhvr>
                                        <p:cTn id="10" fill="hold"/>
                                        <p:tgtEl>
                                          <p:spTgt spid="88"/>
                                        </p:tgtEl>
                                        <p:attrNameLst>
                                          <p:attrName>style.visibility</p:attrName>
                                        </p:attrNameLst>
                                      </p:cBhvr>
                                      <p:to>
                                        <p:strVal val="visible"/>
                                      </p:to>
                                    </p:set>
                                    <p:animEffect transition="in" filter="dissolve(right)">
                                      <p:cBhvr>
                                        <p:cTn id="11" dur="750"/>
                                        <p:tgtEl>
                                          <p:spTgt spid="88"/>
                                        </p:tgtEl>
                                      </p:cBhvr>
                                    </p:animEffect>
                                  </p:childTnLst>
                                </p:cTn>
                              </p:par>
                            </p:childTnLst>
                          </p:cTn>
                        </p:par>
                        <p:par>
                          <p:cTn id="12" fill="hold">
                            <p:stCondLst>
                              <p:cond delay="1750"/>
                            </p:stCondLst>
                            <p:childTnLst>
                              <p:par>
                                <p:cTn id="13" presetID="10" presetClass="entr" presetSubtype="0" fill="hold" grpId="3" nodeType="afterEffect">
                                  <p:stCondLst>
                                    <p:cond delay="0"/>
                                  </p:stCondLst>
                                  <p:iterate>
                                    <p:tmAbs val="0"/>
                                  </p:iterate>
                                  <p:childTnLst>
                                    <p:set>
                                      <p:cBhvr>
                                        <p:cTn id="14" fill="hold"/>
                                        <p:tgtEl>
                                          <p:spTgt spid="93"/>
                                        </p:tgtEl>
                                        <p:attrNameLst>
                                          <p:attrName>style.visibility</p:attrName>
                                        </p:attrNameLst>
                                      </p:cBhvr>
                                      <p:to>
                                        <p:strVal val="visible"/>
                                      </p:to>
                                    </p:set>
                                    <p:animEffect transition="in" filter="fade">
                                      <p:cBhvr>
                                        <p:cTn id="15" dur="500"/>
                                        <p:tgtEl>
                                          <p:spTgt spid="93"/>
                                        </p:tgtEl>
                                      </p:cBhvr>
                                    </p:animEffect>
                                  </p:childTnLst>
                                </p:cTn>
                              </p:par>
                            </p:childTnLst>
                          </p:cTn>
                        </p:par>
                        <p:par>
                          <p:cTn id="16" fill="hold">
                            <p:stCondLst>
                              <p:cond delay="2250"/>
                            </p:stCondLst>
                            <p:childTnLst>
                              <p:par>
                                <p:cTn id="17" presetID="2" presetClass="entr" presetSubtype="8" fill="hold" grpId="4" nodeType="afterEffect">
                                  <p:stCondLst>
                                    <p:cond delay="0"/>
                                  </p:stCondLst>
                                  <p:iterate>
                                    <p:tmAbs val="0"/>
                                  </p:iterate>
                                  <p:childTnLst>
                                    <p:set>
                                      <p:cBhvr>
                                        <p:cTn id="18" fill="hold"/>
                                        <p:tgtEl>
                                          <p:spTgt spid="94"/>
                                        </p:tgtEl>
                                        <p:attrNameLst>
                                          <p:attrName>style.visibility</p:attrName>
                                        </p:attrNameLst>
                                      </p:cBhvr>
                                      <p:to>
                                        <p:strVal val="visible"/>
                                      </p:to>
                                    </p:set>
                                    <p:anim calcmode="lin" valueType="num">
                                      <p:cBhvr>
                                        <p:cTn id="19" dur="500" fill="hold"/>
                                        <p:tgtEl>
                                          <p:spTgt spid="94"/>
                                        </p:tgtEl>
                                        <p:attrNameLst>
                                          <p:attrName>ppt_x</p:attrName>
                                        </p:attrNameLst>
                                      </p:cBhvr>
                                      <p:tavLst>
                                        <p:tav tm="0">
                                          <p:val>
                                            <p:strVal val="0-#ppt_w/2"/>
                                          </p:val>
                                        </p:tav>
                                        <p:tav tm="100000">
                                          <p:val>
                                            <p:strVal val="#ppt_x"/>
                                          </p:val>
                                        </p:tav>
                                      </p:tavLst>
                                    </p:anim>
                                    <p:anim calcmode="lin" valueType="num">
                                      <p:cBhvr>
                                        <p:cTn id="20" dur="500" fill="hold"/>
                                        <p:tgtEl>
                                          <p:spTgt spid="94"/>
                                        </p:tgtEl>
                                        <p:attrNameLst>
                                          <p:attrName>ppt_y</p:attrName>
                                        </p:attrNameLst>
                                      </p:cBhvr>
                                      <p:tavLst>
                                        <p:tav tm="0">
                                          <p:val>
                                            <p:strVal val="#ppt_y"/>
                                          </p:val>
                                        </p:tav>
                                        <p:tav tm="100000">
                                          <p:val>
                                            <p:strVal val="#ppt_y"/>
                                          </p:val>
                                        </p:tav>
                                      </p:tavLst>
                                    </p:anim>
                                  </p:childTnLst>
                                </p:cTn>
                              </p:par>
                            </p:childTnLst>
                          </p:cTn>
                        </p:par>
                        <p:par>
                          <p:cTn id="21" fill="hold">
                            <p:stCondLst>
                              <p:cond delay="2750"/>
                            </p:stCondLst>
                            <p:childTnLst>
                              <p:par>
                                <p:cTn id="22" presetID="2" presetClass="entr" presetSubtype="12" fill="hold" grpId="5" nodeType="afterEffect">
                                  <p:stCondLst>
                                    <p:cond delay="0"/>
                                  </p:stCondLst>
                                  <p:iterate>
                                    <p:tmAbs val="0"/>
                                  </p:iterate>
                                  <p:childTnLst>
                                    <p:set>
                                      <p:cBhvr>
                                        <p:cTn id="23" fill="hold"/>
                                        <p:tgtEl>
                                          <p:spTgt spid="95"/>
                                        </p:tgtEl>
                                        <p:attrNameLst>
                                          <p:attrName>style.visibility</p:attrName>
                                        </p:attrNameLst>
                                      </p:cBhvr>
                                      <p:to>
                                        <p:strVal val="visible"/>
                                      </p:to>
                                    </p:set>
                                    <p:anim calcmode="lin" valueType="num">
                                      <p:cBhvr>
                                        <p:cTn id="24" dur="500" fill="hold"/>
                                        <p:tgtEl>
                                          <p:spTgt spid="95"/>
                                        </p:tgtEl>
                                        <p:attrNameLst>
                                          <p:attrName>ppt_x</p:attrName>
                                        </p:attrNameLst>
                                      </p:cBhvr>
                                      <p:tavLst>
                                        <p:tav tm="0">
                                          <p:val>
                                            <p:strVal val="0-#ppt_w/2"/>
                                          </p:val>
                                        </p:tav>
                                        <p:tav tm="100000">
                                          <p:val>
                                            <p:strVal val="#ppt_x"/>
                                          </p:val>
                                        </p:tav>
                                      </p:tavLst>
                                    </p:anim>
                                    <p:anim calcmode="lin" valueType="num">
                                      <p:cBhvr>
                                        <p:cTn id="25" dur="500" fill="hold"/>
                                        <p:tgtEl>
                                          <p:spTgt spid="95"/>
                                        </p:tgtEl>
                                        <p:attrNameLst>
                                          <p:attrName>ppt_y</p:attrName>
                                        </p:attrNameLst>
                                      </p:cBhvr>
                                      <p:tavLst>
                                        <p:tav tm="0">
                                          <p:val>
                                            <p:strVal val="1+#ppt_h/2"/>
                                          </p:val>
                                        </p:tav>
                                        <p:tav tm="100000">
                                          <p:val>
                                            <p:strVal val="#ppt_y"/>
                                          </p:val>
                                        </p:tav>
                                      </p:tavLst>
                                    </p:anim>
                                  </p:childTnLst>
                                </p:cTn>
                              </p:par>
                            </p:childTnLst>
                          </p:cTn>
                        </p:par>
                        <p:par>
                          <p:cTn id="26" fill="hold">
                            <p:stCondLst>
                              <p:cond delay="3250"/>
                            </p:stCondLst>
                            <p:childTnLst>
                              <p:par>
                                <p:cTn id="27" presetID="2" presetClass="entr" presetSubtype="6" fill="hold" grpId="6" nodeType="afterEffect">
                                  <p:stCondLst>
                                    <p:cond delay="0"/>
                                  </p:stCondLst>
                                  <p:iterate>
                                    <p:tmAbs val="0"/>
                                  </p:iterate>
                                  <p:childTnLst>
                                    <p:set>
                                      <p:cBhvr>
                                        <p:cTn id="28" fill="hold"/>
                                        <p:tgtEl>
                                          <p:spTgt spid="96"/>
                                        </p:tgtEl>
                                        <p:attrNameLst>
                                          <p:attrName>style.visibility</p:attrName>
                                        </p:attrNameLst>
                                      </p:cBhvr>
                                      <p:to>
                                        <p:strVal val="visible"/>
                                      </p:to>
                                    </p:set>
                                    <p:anim calcmode="lin" valueType="num">
                                      <p:cBhvr>
                                        <p:cTn id="29" dur="500" fill="hold"/>
                                        <p:tgtEl>
                                          <p:spTgt spid="96"/>
                                        </p:tgtEl>
                                        <p:attrNameLst>
                                          <p:attrName>ppt_x</p:attrName>
                                        </p:attrNameLst>
                                      </p:cBhvr>
                                      <p:tavLst>
                                        <p:tav tm="0">
                                          <p:val>
                                            <p:strVal val="1+#ppt_w/2"/>
                                          </p:val>
                                        </p:tav>
                                        <p:tav tm="100000">
                                          <p:val>
                                            <p:strVal val="#ppt_x"/>
                                          </p:val>
                                        </p:tav>
                                      </p:tavLst>
                                    </p:anim>
                                    <p:anim calcmode="lin" valueType="num">
                                      <p:cBhvr>
                                        <p:cTn id="30" dur="500" fill="hold"/>
                                        <p:tgtEl>
                                          <p:spTgt spid="96"/>
                                        </p:tgtEl>
                                        <p:attrNameLst>
                                          <p:attrName>ppt_y</p:attrName>
                                        </p:attrNameLst>
                                      </p:cBhvr>
                                      <p:tavLst>
                                        <p:tav tm="0">
                                          <p:val>
                                            <p:strVal val="1+#ppt_h/2"/>
                                          </p:val>
                                        </p:tav>
                                        <p:tav tm="100000">
                                          <p:val>
                                            <p:strVal val="#ppt_y"/>
                                          </p:val>
                                        </p:tav>
                                      </p:tavLst>
                                    </p:anim>
                                  </p:childTnLst>
                                </p:cTn>
                              </p:par>
                            </p:childTnLst>
                          </p:cTn>
                        </p:par>
                        <p:par>
                          <p:cTn id="31" fill="hold">
                            <p:stCondLst>
                              <p:cond delay="3750"/>
                            </p:stCondLst>
                            <p:childTnLst>
                              <p:par>
                                <p:cTn id="32" presetID="2" presetClass="entr" presetSubtype="8" fill="hold" grpId="7" nodeType="afterEffect">
                                  <p:stCondLst>
                                    <p:cond delay="0"/>
                                  </p:stCondLst>
                                  <p:iterate>
                                    <p:tmAbs val="0"/>
                                  </p:iterate>
                                  <p:childTnLst>
                                    <p:set>
                                      <p:cBhvr>
                                        <p:cTn id="33" fill="hold"/>
                                        <p:tgtEl>
                                          <p:spTgt spid="97"/>
                                        </p:tgtEl>
                                        <p:attrNameLst>
                                          <p:attrName>style.visibility</p:attrName>
                                        </p:attrNameLst>
                                      </p:cBhvr>
                                      <p:to>
                                        <p:strVal val="visible"/>
                                      </p:to>
                                    </p:set>
                                    <p:anim calcmode="lin" valueType="num">
                                      <p:cBhvr>
                                        <p:cTn id="34" dur="500" fill="hold"/>
                                        <p:tgtEl>
                                          <p:spTgt spid="97"/>
                                        </p:tgtEl>
                                        <p:attrNameLst>
                                          <p:attrName>ppt_x</p:attrName>
                                        </p:attrNameLst>
                                      </p:cBhvr>
                                      <p:tavLst>
                                        <p:tav tm="0">
                                          <p:val>
                                            <p:strVal val="0-#ppt_w/2"/>
                                          </p:val>
                                        </p:tav>
                                        <p:tav tm="100000">
                                          <p:val>
                                            <p:strVal val="#ppt_x"/>
                                          </p:val>
                                        </p:tav>
                                      </p:tavLst>
                                    </p:anim>
                                    <p:anim calcmode="lin" valueType="num">
                                      <p:cBhvr>
                                        <p:cTn id="35" dur="500" fill="hold"/>
                                        <p:tgtEl>
                                          <p:spTgt spid="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1" animBg="1" advAuto="0"/>
      <p:bldP spid="88" grpId="2" animBg="1" advAuto="0"/>
      <p:bldP spid="93" grpId="3" animBg="1" advAuto="0"/>
      <p:bldP spid="94" grpId="4" animBg="1" advAuto="0"/>
      <p:bldP spid="95" grpId="5" animBg="1" advAuto="0"/>
      <p:bldP spid="96" grpId="6" animBg="1" advAuto="0"/>
      <p:bldP spid="97" grpId="7"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104"/>
          <p:cNvGrpSpPr/>
          <p:nvPr/>
        </p:nvGrpSpPr>
        <p:grpSpPr>
          <a:xfrm>
            <a:off x="2128912" y="4483187"/>
            <a:ext cx="3825863" cy="1067708"/>
            <a:chOff x="0" y="0"/>
            <a:chExt cx="3825861" cy="1067706"/>
          </a:xfrm>
        </p:grpSpPr>
        <p:sp>
          <p:nvSpPr>
            <p:cNvPr id="101" name="Shape 101"/>
            <p:cNvSpPr/>
            <p:nvPr/>
          </p:nvSpPr>
          <p:spPr>
            <a:xfrm>
              <a:off x="0" y="0"/>
              <a:ext cx="2127163" cy="1067707"/>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20320" tIns="20320" rIns="20320" bIns="20320" numCol="1" anchor="ctr">
              <a:noAutofit/>
            </a:bodyPr>
            <a:lstStyle>
              <a:lvl1pPr algn="r" defTabSz="2438400">
                <a:lnSpc>
                  <a:spcPct val="150000"/>
                </a:lnSpc>
                <a:buFont typeface="Open Sans Light"/>
                <a:defRPr sz="1200">
                  <a:uFill>
                    <a:solidFill/>
                  </a:uFill>
                  <a:latin typeface="Open Sans"/>
                  <a:ea typeface="Open Sans"/>
                  <a:cs typeface="Open Sans"/>
                  <a:sym typeface="Open Sans"/>
                </a:defRPr>
              </a:lvl1pPr>
            </a:lstStyle>
            <a:p>
              <a:pPr lvl="0">
                <a:defRPr sz="1800">
                  <a:uFillTx/>
                </a:defRPr>
              </a:pPr>
              <a:r>
                <a:rPr sz="1200">
                  <a:uFill>
                    <a:solidFill/>
                  </a:uFill>
                </a:rPr>
                <a:t>Research and development to see how we would be able to implement the feature</a:t>
              </a:r>
            </a:p>
          </p:txBody>
        </p:sp>
        <p:sp>
          <p:nvSpPr>
            <p:cNvPr id="102" name="Shape 102"/>
            <p:cNvSpPr/>
            <p:nvPr/>
          </p:nvSpPr>
          <p:spPr>
            <a:xfrm>
              <a:off x="2277140" y="0"/>
              <a:ext cx="1202753" cy="783616"/>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048" y="0"/>
                    <a:pt x="2340" y="0"/>
                  </a:cubicBezTo>
                  <a:lnTo>
                    <a:pt x="19260" y="0"/>
                  </a:lnTo>
                  <a:cubicBezTo>
                    <a:pt x="20553" y="0"/>
                    <a:pt x="21600" y="1612"/>
                    <a:pt x="21600" y="3600"/>
                  </a:cubicBezTo>
                  <a:lnTo>
                    <a:pt x="21600" y="17999"/>
                  </a:lnTo>
                  <a:cubicBezTo>
                    <a:pt x="21600" y="19988"/>
                    <a:pt x="20553" y="21600"/>
                    <a:pt x="19260" y="21600"/>
                  </a:cubicBezTo>
                  <a:lnTo>
                    <a:pt x="2340" y="21600"/>
                  </a:lnTo>
                  <a:cubicBezTo>
                    <a:pt x="1048" y="21600"/>
                    <a:pt x="0" y="19988"/>
                    <a:pt x="0" y="17999"/>
                  </a:cubicBezTo>
                  <a:cubicBezTo>
                    <a:pt x="0" y="17999"/>
                    <a:pt x="0" y="3600"/>
                    <a:pt x="0" y="3600"/>
                  </a:cubicBezTo>
                  <a:close/>
                </a:path>
              </a:pathLst>
            </a:custGeom>
            <a:solidFill>
              <a:srgbClr val="00917E"/>
            </a:solidFill>
            <a:ln w="12700" cap="flat">
              <a:solidFill>
                <a:srgbClr val="000000">
                  <a:alpha val="0"/>
                </a:srgbClr>
              </a:solidFill>
              <a:prstDash val="solid"/>
              <a:miter lim="400000"/>
            </a:ln>
            <a:effectLst/>
          </p:spPr>
          <p:txBody>
            <a:bodyPr wrap="square" lIns="20320" tIns="20320" rIns="20320" bIns="20320" numCol="1" anchor="ctr">
              <a:noAutofit/>
            </a:bodyP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103" name="Shape 103"/>
            <p:cNvSpPr/>
            <p:nvPr/>
          </p:nvSpPr>
          <p:spPr>
            <a:xfrm>
              <a:off x="3008137" y="889090"/>
              <a:ext cx="817725" cy="178617"/>
            </a:xfrm>
            <a:prstGeom prst="rect">
              <a:avLst/>
            </a:prstGeom>
            <a:noFill/>
            <a:ln w="9525" cap="flat">
              <a:noFill/>
              <a:round/>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l" defTabSz="1300480">
                <a:buClr>
                  <a:srgbClr val="929292"/>
                </a:buClr>
                <a:defRPr sz="1100">
                  <a:solidFill>
                    <a:srgbClr val="00917E"/>
                  </a:solidFill>
                  <a:uFill>
                    <a:solidFill>
                      <a:srgbClr val="008CB4"/>
                    </a:solidFill>
                  </a:uFill>
                  <a:latin typeface="Open Sans"/>
                  <a:ea typeface="Open Sans"/>
                  <a:cs typeface="Open Sans"/>
                  <a:sym typeface="Open Sans"/>
                </a:defRPr>
              </a:lvl1pPr>
            </a:lstStyle>
            <a:p>
              <a:pPr lvl="0">
                <a:defRPr sz="1800">
                  <a:solidFill>
                    <a:srgbClr val="000000"/>
                  </a:solidFill>
                  <a:uFillTx/>
                </a:defRPr>
              </a:pPr>
              <a:r>
                <a:rPr sz="1100">
                  <a:solidFill>
                    <a:srgbClr val="00917E"/>
                  </a:solidFill>
                  <a:uFill>
                    <a:solidFill>
                      <a:srgbClr val="008CB4"/>
                    </a:solidFill>
                  </a:uFill>
                </a:rPr>
                <a:t>Research</a:t>
              </a:r>
            </a:p>
          </p:txBody>
        </p:sp>
      </p:grpSp>
      <p:grpSp>
        <p:nvGrpSpPr>
          <p:cNvPr id="108" name="Group 108"/>
          <p:cNvGrpSpPr/>
          <p:nvPr/>
        </p:nvGrpSpPr>
        <p:grpSpPr>
          <a:xfrm>
            <a:off x="5583082" y="2717909"/>
            <a:ext cx="3724541" cy="1709198"/>
            <a:chOff x="0" y="0"/>
            <a:chExt cx="3724540" cy="1709196"/>
          </a:xfrm>
        </p:grpSpPr>
        <p:sp>
          <p:nvSpPr>
            <p:cNvPr id="105" name="Shape 105"/>
            <p:cNvSpPr/>
            <p:nvPr/>
          </p:nvSpPr>
          <p:spPr>
            <a:xfrm>
              <a:off x="1699313" y="0"/>
              <a:ext cx="2025228" cy="1016181"/>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20320" tIns="20320" rIns="20320" bIns="20320" numCol="1" anchor="ctr">
              <a:noAutofit/>
            </a:bodyPr>
            <a:lstStyle>
              <a:lvl1pPr algn="l" defTabSz="2438400">
                <a:lnSpc>
                  <a:spcPct val="150000"/>
                </a:lnSpc>
                <a:buFont typeface="Open Sans Light"/>
                <a:defRPr sz="1200">
                  <a:uFill>
                    <a:solidFill/>
                  </a:uFill>
                  <a:latin typeface="Open Sans"/>
                  <a:ea typeface="Open Sans"/>
                  <a:cs typeface="Open Sans"/>
                  <a:sym typeface="Open Sans"/>
                </a:defRPr>
              </a:lvl1pPr>
            </a:lstStyle>
            <a:p>
              <a:pPr lvl="0">
                <a:defRPr sz="1800">
                  <a:uFillTx/>
                </a:defRPr>
              </a:pPr>
              <a:r>
                <a:rPr sz="1200">
                  <a:uFill>
                    <a:solidFill/>
                  </a:uFill>
                </a:rPr>
                <a:t>Writing the code to for the specific functionality</a:t>
              </a:r>
            </a:p>
          </p:txBody>
        </p:sp>
        <p:sp>
          <p:nvSpPr>
            <p:cNvPr id="106" name="Shape 106"/>
            <p:cNvSpPr/>
            <p:nvPr/>
          </p:nvSpPr>
          <p:spPr>
            <a:xfrm>
              <a:off x="317934" y="675530"/>
              <a:ext cx="1202795" cy="783603"/>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048" y="0"/>
                    <a:pt x="2340" y="0"/>
                  </a:cubicBezTo>
                  <a:lnTo>
                    <a:pt x="19259" y="0"/>
                  </a:lnTo>
                  <a:cubicBezTo>
                    <a:pt x="20552" y="0"/>
                    <a:pt x="21600" y="1612"/>
                    <a:pt x="21600" y="3600"/>
                  </a:cubicBezTo>
                  <a:lnTo>
                    <a:pt x="21600" y="18000"/>
                  </a:lnTo>
                  <a:cubicBezTo>
                    <a:pt x="21600" y="19988"/>
                    <a:pt x="20552" y="21600"/>
                    <a:pt x="19259" y="21600"/>
                  </a:cubicBezTo>
                  <a:lnTo>
                    <a:pt x="2340" y="21600"/>
                  </a:lnTo>
                  <a:cubicBezTo>
                    <a:pt x="1048" y="21600"/>
                    <a:pt x="0" y="19988"/>
                    <a:pt x="0" y="18000"/>
                  </a:cubicBezTo>
                  <a:cubicBezTo>
                    <a:pt x="0" y="18000"/>
                    <a:pt x="0" y="3600"/>
                    <a:pt x="0" y="3600"/>
                  </a:cubicBezTo>
                  <a:close/>
                </a:path>
              </a:pathLst>
            </a:custGeom>
            <a:solidFill>
              <a:srgbClr val="00917E"/>
            </a:solidFill>
            <a:ln w="12700" cap="flat">
              <a:solidFill>
                <a:srgbClr val="000000">
                  <a:alpha val="0"/>
                </a:srgbClr>
              </a:solidFill>
              <a:prstDash val="solid"/>
              <a:miter lim="400000"/>
            </a:ln>
            <a:effectLst/>
          </p:spPr>
          <p:txBody>
            <a:bodyPr wrap="square" lIns="20320" tIns="20320" rIns="20320" bIns="20320" numCol="1" anchor="ctr">
              <a:noAutofit/>
            </a:bodyP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107" name="Shape 107"/>
            <p:cNvSpPr/>
            <p:nvPr/>
          </p:nvSpPr>
          <p:spPr>
            <a:xfrm>
              <a:off x="0" y="1530581"/>
              <a:ext cx="1784125" cy="178616"/>
            </a:xfrm>
            <a:prstGeom prst="rect">
              <a:avLst/>
            </a:prstGeom>
            <a:noFill/>
            <a:ln w="9525" cap="flat">
              <a:noFill/>
              <a:round/>
            </a:ln>
            <a:effectLst/>
            <a:extLst>
              <a:ext uri="{C572A759-6A51-4108-AA02-DFA0A04FC94B}">
                <ma14:wrappingTextBoxFlag xmlns:ma14="http://schemas.microsoft.com/office/mac/drawingml/2011/main" val="1"/>
              </a:ext>
            </a:extLst>
          </p:spPr>
          <p:txBody>
            <a:bodyPr wrap="square" lIns="0" tIns="0" rIns="0" bIns="0" numCol="1" anchor="b">
              <a:noAutofit/>
            </a:bodyPr>
            <a:lstStyle>
              <a:lvl1pPr defTabSz="1300480">
                <a:buClr>
                  <a:srgbClr val="929292"/>
                </a:buClr>
                <a:defRPr sz="1100">
                  <a:solidFill>
                    <a:srgbClr val="00917E"/>
                  </a:solidFill>
                  <a:uFill>
                    <a:solidFill>
                      <a:srgbClr val="008CB4"/>
                    </a:solidFill>
                  </a:uFill>
                  <a:latin typeface="Open Sans"/>
                  <a:ea typeface="Open Sans"/>
                  <a:cs typeface="Open Sans"/>
                  <a:sym typeface="Open Sans"/>
                </a:defRPr>
              </a:lvl1pPr>
            </a:lstStyle>
            <a:p>
              <a:pPr lvl="0">
                <a:defRPr sz="1800">
                  <a:solidFill>
                    <a:srgbClr val="000000"/>
                  </a:solidFill>
                  <a:uFillTx/>
                </a:defRPr>
              </a:pPr>
              <a:r>
                <a:rPr sz="1100">
                  <a:solidFill>
                    <a:srgbClr val="00917E"/>
                  </a:solidFill>
                  <a:uFill>
                    <a:solidFill>
                      <a:srgbClr val="008CB4"/>
                    </a:solidFill>
                  </a:uFill>
                </a:rPr>
                <a:t>Programming</a:t>
              </a:r>
            </a:p>
          </p:txBody>
        </p:sp>
      </p:grpSp>
      <p:grpSp>
        <p:nvGrpSpPr>
          <p:cNvPr id="112" name="Group 112"/>
          <p:cNvGrpSpPr/>
          <p:nvPr/>
        </p:nvGrpSpPr>
        <p:grpSpPr>
          <a:xfrm>
            <a:off x="7040116" y="4483187"/>
            <a:ext cx="3750867" cy="1147257"/>
            <a:chOff x="0" y="0"/>
            <a:chExt cx="3750865" cy="1147255"/>
          </a:xfrm>
        </p:grpSpPr>
        <p:sp>
          <p:nvSpPr>
            <p:cNvPr id="109" name="Shape 109"/>
            <p:cNvSpPr/>
            <p:nvPr/>
          </p:nvSpPr>
          <p:spPr>
            <a:xfrm>
              <a:off x="355863" y="0"/>
              <a:ext cx="1202768" cy="783616"/>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048" y="0"/>
                    <a:pt x="2340" y="0"/>
                  </a:cubicBezTo>
                  <a:lnTo>
                    <a:pt x="19260" y="0"/>
                  </a:lnTo>
                  <a:cubicBezTo>
                    <a:pt x="20552" y="0"/>
                    <a:pt x="21600" y="1612"/>
                    <a:pt x="21600" y="3600"/>
                  </a:cubicBezTo>
                  <a:lnTo>
                    <a:pt x="21600" y="17999"/>
                  </a:lnTo>
                  <a:cubicBezTo>
                    <a:pt x="21600" y="19988"/>
                    <a:pt x="20552" y="21600"/>
                    <a:pt x="19260" y="21600"/>
                  </a:cubicBezTo>
                  <a:lnTo>
                    <a:pt x="2340" y="21600"/>
                  </a:lnTo>
                  <a:cubicBezTo>
                    <a:pt x="1048" y="21600"/>
                    <a:pt x="0" y="19988"/>
                    <a:pt x="0" y="17999"/>
                  </a:cubicBezTo>
                  <a:cubicBezTo>
                    <a:pt x="0" y="17999"/>
                    <a:pt x="0" y="3600"/>
                    <a:pt x="0" y="3600"/>
                  </a:cubicBezTo>
                  <a:close/>
                </a:path>
              </a:pathLst>
            </a:custGeom>
            <a:solidFill>
              <a:srgbClr val="00917E"/>
            </a:solidFill>
            <a:ln w="12700" cap="flat">
              <a:solidFill>
                <a:srgbClr val="000000">
                  <a:alpha val="0"/>
                </a:srgbClr>
              </a:solidFill>
              <a:prstDash val="solid"/>
              <a:miter lim="400000"/>
            </a:ln>
            <a:effectLst/>
          </p:spPr>
          <p:txBody>
            <a:bodyPr wrap="square" lIns="20320" tIns="20320" rIns="20320" bIns="20320" numCol="1" anchor="ctr">
              <a:noAutofit/>
            </a:bodyP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110" name="Shape 110"/>
            <p:cNvSpPr/>
            <p:nvPr/>
          </p:nvSpPr>
          <p:spPr>
            <a:xfrm>
              <a:off x="1725638" y="185442"/>
              <a:ext cx="2025228" cy="961814"/>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20320" tIns="20320" rIns="20320" bIns="20320" numCol="1" anchor="ctr">
              <a:noAutofit/>
            </a:bodyPr>
            <a:lstStyle>
              <a:lvl1pPr algn="l" defTabSz="2438400">
                <a:lnSpc>
                  <a:spcPct val="150000"/>
                </a:lnSpc>
                <a:buFont typeface="Open Sans Light"/>
                <a:defRPr sz="1200">
                  <a:uFill>
                    <a:solidFill/>
                  </a:uFill>
                  <a:latin typeface="Open Sans"/>
                  <a:ea typeface="Open Sans"/>
                  <a:cs typeface="Open Sans"/>
                  <a:sym typeface="Open Sans"/>
                </a:defRPr>
              </a:lvl1pPr>
            </a:lstStyle>
            <a:p>
              <a:pPr lvl="0">
                <a:defRPr sz="1800">
                  <a:uFillTx/>
                </a:defRPr>
              </a:pPr>
              <a:r>
                <a:rPr sz="1200">
                  <a:uFill>
                    <a:solidFill/>
                  </a:uFill>
                </a:rPr>
                <a:t>Testing code to ensure it meets the quality standards set</a:t>
              </a:r>
            </a:p>
          </p:txBody>
        </p:sp>
        <p:sp>
          <p:nvSpPr>
            <p:cNvPr id="111" name="Shape 111"/>
            <p:cNvSpPr/>
            <p:nvPr/>
          </p:nvSpPr>
          <p:spPr>
            <a:xfrm>
              <a:off x="0" y="889090"/>
              <a:ext cx="817725" cy="178617"/>
            </a:xfrm>
            <a:prstGeom prst="rect">
              <a:avLst/>
            </a:prstGeom>
            <a:noFill/>
            <a:ln w="9525" cap="flat">
              <a:noFill/>
              <a:round/>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r" defTabSz="1300480">
                <a:buClr>
                  <a:srgbClr val="929292"/>
                </a:buClr>
                <a:defRPr sz="1100">
                  <a:solidFill>
                    <a:srgbClr val="00917E"/>
                  </a:solidFill>
                  <a:uFill>
                    <a:solidFill>
                      <a:srgbClr val="008CB4"/>
                    </a:solidFill>
                  </a:uFill>
                  <a:latin typeface="Open Sans"/>
                  <a:ea typeface="Open Sans"/>
                  <a:cs typeface="Open Sans"/>
                  <a:sym typeface="Open Sans"/>
                </a:defRPr>
              </a:lvl1pPr>
            </a:lstStyle>
            <a:p>
              <a:pPr lvl="0">
                <a:defRPr sz="1800">
                  <a:solidFill>
                    <a:srgbClr val="000000"/>
                  </a:solidFill>
                  <a:uFillTx/>
                </a:defRPr>
              </a:pPr>
              <a:r>
                <a:rPr sz="1100">
                  <a:solidFill>
                    <a:srgbClr val="00917E"/>
                  </a:solidFill>
                  <a:uFill>
                    <a:solidFill>
                      <a:srgbClr val="008CB4"/>
                    </a:solidFill>
                  </a:uFill>
                </a:rPr>
                <a:t>Testing</a:t>
              </a:r>
            </a:p>
          </p:txBody>
        </p:sp>
      </p:grpSp>
      <p:grpSp>
        <p:nvGrpSpPr>
          <p:cNvPr id="116" name="Group 116"/>
          <p:cNvGrpSpPr/>
          <p:nvPr/>
        </p:nvGrpSpPr>
        <p:grpSpPr>
          <a:xfrm>
            <a:off x="6824535" y="5945336"/>
            <a:ext cx="3833858" cy="1937406"/>
            <a:chOff x="0" y="0"/>
            <a:chExt cx="3833856" cy="1937404"/>
          </a:xfrm>
        </p:grpSpPr>
        <p:sp>
          <p:nvSpPr>
            <p:cNvPr id="113" name="Shape 113"/>
            <p:cNvSpPr/>
            <p:nvPr/>
          </p:nvSpPr>
          <p:spPr>
            <a:xfrm>
              <a:off x="1426447" y="403080"/>
              <a:ext cx="2407410" cy="1534325"/>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20320" tIns="20320" rIns="20320" bIns="20320" numCol="1" anchor="ctr">
              <a:noAutofit/>
            </a:bodyPr>
            <a:lstStyle/>
            <a:p>
              <a:pPr lvl="0" algn="l" defTabSz="2438400">
                <a:lnSpc>
                  <a:spcPct val="150000"/>
                </a:lnSpc>
                <a:buFont typeface="Open Sans Light"/>
                <a:defRPr sz="1800"/>
              </a:pPr>
              <a:r>
                <a:rPr sz="1200">
                  <a:uFill>
                    <a:solidFill/>
                  </a:uFill>
                  <a:latin typeface="Open Sans"/>
                  <a:ea typeface="Open Sans"/>
                  <a:cs typeface="Open Sans"/>
                  <a:sym typeface="Open Sans"/>
                </a:rPr>
                <a:t>Release the feature out, begin work on next feature</a:t>
              </a:r>
            </a:p>
            <a:p>
              <a:pPr lvl="0" algn="l" defTabSz="2438400">
                <a:lnSpc>
                  <a:spcPct val="150000"/>
                </a:lnSpc>
                <a:buFont typeface="Open Sans Light"/>
                <a:defRPr sz="1800"/>
              </a:pPr>
              <a:r>
                <a:rPr sz="1200">
                  <a:uFill>
                    <a:solidFill/>
                  </a:uFill>
                  <a:latin typeface="Open Sans"/>
                  <a:ea typeface="Open Sans"/>
                  <a:cs typeface="Open Sans"/>
                  <a:sym typeface="Open Sans"/>
                </a:rPr>
                <a:t>If there are changes in requirements we cant work on it in the next cycle</a:t>
              </a:r>
            </a:p>
          </p:txBody>
        </p:sp>
        <p:sp>
          <p:nvSpPr>
            <p:cNvPr id="114" name="Shape 114"/>
            <p:cNvSpPr/>
            <p:nvPr/>
          </p:nvSpPr>
          <p:spPr>
            <a:xfrm>
              <a:off x="641" y="281448"/>
              <a:ext cx="1202794" cy="783617"/>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048" y="0"/>
                    <a:pt x="2341" y="0"/>
                  </a:cubicBezTo>
                  <a:lnTo>
                    <a:pt x="19260" y="0"/>
                  </a:lnTo>
                  <a:cubicBezTo>
                    <a:pt x="20552" y="0"/>
                    <a:pt x="21600" y="1612"/>
                    <a:pt x="21600" y="3600"/>
                  </a:cubicBezTo>
                  <a:lnTo>
                    <a:pt x="21600" y="17999"/>
                  </a:lnTo>
                  <a:cubicBezTo>
                    <a:pt x="21600" y="19988"/>
                    <a:pt x="20552" y="21600"/>
                    <a:pt x="19260" y="21600"/>
                  </a:cubicBezTo>
                  <a:lnTo>
                    <a:pt x="2341" y="21600"/>
                  </a:lnTo>
                  <a:cubicBezTo>
                    <a:pt x="1048" y="21600"/>
                    <a:pt x="0" y="19988"/>
                    <a:pt x="0" y="17999"/>
                  </a:cubicBezTo>
                  <a:cubicBezTo>
                    <a:pt x="0" y="17999"/>
                    <a:pt x="0" y="3600"/>
                    <a:pt x="0" y="3600"/>
                  </a:cubicBezTo>
                  <a:close/>
                </a:path>
              </a:pathLst>
            </a:custGeom>
            <a:solidFill>
              <a:srgbClr val="00917E"/>
            </a:solidFill>
            <a:ln w="12700" cap="flat">
              <a:solidFill>
                <a:srgbClr val="000000">
                  <a:alpha val="0"/>
                </a:srgbClr>
              </a:solidFill>
              <a:prstDash val="solid"/>
              <a:miter lim="400000"/>
            </a:ln>
            <a:effectLst/>
          </p:spPr>
          <p:txBody>
            <a:bodyPr wrap="square" lIns="20320" tIns="20320" rIns="20320" bIns="20320" numCol="1" anchor="ctr">
              <a:noAutofit/>
            </a:bodyP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115" name="Shape 115"/>
            <p:cNvSpPr/>
            <p:nvPr/>
          </p:nvSpPr>
          <p:spPr>
            <a:xfrm>
              <a:off x="0" y="0"/>
              <a:ext cx="877195" cy="178616"/>
            </a:xfrm>
            <a:prstGeom prst="rect">
              <a:avLst/>
            </a:prstGeom>
            <a:noFill/>
            <a:ln w="9525" cap="flat">
              <a:noFill/>
              <a:round/>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l" defTabSz="1300480">
                <a:buClr>
                  <a:srgbClr val="929292"/>
                </a:buClr>
                <a:defRPr sz="1100">
                  <a:solidFill>
                    <a:srgbClr val="00917E"/>
                  </a:solidFill>
                  <a:uFill>
                    <a:solidFill>
                      <a:srgbClr val="008CB4"/>
                    </a:solidFill>
                  </a:uFill>
                  <a:latin typeface="Open Sans"/>
                  <a:ea typeface="Open Sans"/>
                  <a:cs typeface="Open Sans"/>
                  <a:sym typeface="Open Sans"/>
                </a:defRPr>
              </a:lvl1pPr>
            </a:lstStyle>
            <a:p>
              <a:pPr lvl="0">
                <a:defRPr sz="1800">
                  <a:solidFill>
                    <a:srgbClr val="000000"/>
                  </a:solidFill>
                  <a:uFillTx/>
                </a:defRPr>
              </a:pPr>
              <a:r>
                <a:rPr sz="1100">
                  <a:solidFill>
                    <a:srgbClr val="00917E"/>
                  </a:solidFill>
                  <a:uFill>
                    <a:solidFill>
                      <a:srgbClr val="008CB4"/>
                    </a:solidFill>
                  </a:uFill>
                </a:rPr>
                <a:t>Release</a:t>
              </a:r>
            </a:p>
          </p:txBody>
        </p:sp>
      </p:grpSp>
      <p:sp>
        <p:nvSpPr>
          <p:cNvPr id="117" name="Shape 117"/>
          <p:cNvSpPr/>
          <p:nvPr/>
        </p:nvSpPr>
        <p:spPr>
          <a:xfrm>
            <a:off x="1368213" y="1730586"/>
            <a:ext cx="6190828" cy="816188"/>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spAutoFit/>
          </a:bodyPr>
          <a:lstStyle>
            <a:lvl1pPr algn="l">
              <a:defRPr sz="4400">
                <a:solidFill>
                  <a:srgbClr val="00917E"/>
                </a:solidFill>
                <a:latin typeface="Open Sans Light"/>
                <a:ea typeface="Open Sans Light"/>
                <a:cs typeface="Open Sans Light"/>
                <a:sym typeface="Open Sans Light"/>
              </a:defRPr>
            </a:lvl1pPr>
          </a:lstStyle>
          <a:p>
            <a:pPr lvl="0">
              <a:defRPr sz="1800">
                <a:solidFill>
                  <a:srgbClr val="000000"/>
                </a:solidFill>
              </a:defRPr>
            </a:pPr>
            <a:r>
              <a:rPr sz="4400">
                <a:solidFill>
                  <a:srgbClr val="00917E"/>
                </a:solidFill>
              </a:rPr>
              <a:t>Design Methodology</a:t>
            </a:r>
          </a:p>
        </p:txBody>
      </p:sp>
      <p:sp>
        <p:nvSpPr>
          <p:cNvPr id="118" name="Shape 118"/>
          <p:cNvSpPr/>
          <p:nvPr/>
        </p:nvSpPr>
        <p:spPr>
          <a:xfrm>
            <a:off x="11307165" y="1969769"/>
            <a:ext cx="197596" cy="219288"/>
          </a:xfrm>
          <a:prstGeom prst="rect">
            <a:avLst/>
          </a:prstGeom>
          <a:ln w="12700">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a:defRPr sz="900">
                <a:solidFill>
                  <a:srgbClr val="FFFFFF"/>
                </a:solidFill>
                <a:latin typeface="Open Sans"/>
                <a:ea typeface="Open Sans"/>
                <a:cs typeface="Open Sans"/>
                <a:sym typeface="Open Sans"/>
              </a:defRPr>
            </a:lvl1pPr>
          </a:lstStyle>
          <a:p>
            <a:pPr lvl="0">
              <a:defRPr sz="1800">
                <a:solidFill>
                  <a:srgbClr val="000000"/>
                </a:solidFill>
              </a:defRPr>
            </a:pPr>
            <a:r>
              <a:rPr sz="900">
                <a:solidFill>
                  <a:srgbClr val="FFFFFF"/>
                </a:solidFill>
              </a:rPr>
              <a:t>01</a:t>
            </a:r>
          </a:p>
        </p:txBody>
      </p:sp>
      <p:sp>
        <p:nvSpPr>
          <p:cNvPr id="119" name="Shape 119"/>
          <p:cNvSpPr/>
          <p:nvPr/>
        </p:nvSpPr>
        <p:spPr>
          <a:xfrm>
            <a:off x="11203093" y="1903306"/>
            <a:ext cx="399628" cy="352214"/>
          </a:xfrm>
          <a:prstGeom prst="rect">
            <a:avLst/>
          </a:prstGeom>
          <a:solidFill>
            <a:srgbClr val="00B6A0"/>
          </a:solidFill>
          <a:ln w="12700">
            <a:solidFill>
              <a:srgbClr val="000000">
                <a:alpha val="0"/>
              </a:srgbClr>
            </a:solidFill>
            <a:miter lim="400000"/>
          </a:ln>
        </p:spPr>
        <p:txBody>
          <a:bodyPr lIns="27093" tIns="27093" rIns="27093" bIns="27093" anchor="ct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120" name="Shape 120"/>
          <p:cNvSpPr/>
          <p:nvPr/>
        </p:nvSpPr>
        <p:spPr>
          <a:xfrm>
            <a:off x="11292642" y="1957069"/>
            <a:ext cx="226642" cy="244688"/>
          </a:xfrm>
          <a:prstGeom prst="rect">
            <a:avLst/>
          </a:prstGeom>
          <a:ln w="12700">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a:defRPr sz="1100">
                <a:solidFill>
                  <a:srgbClr val="FFFFFF"/>
                </a:solidFill>
                <a:latin typeface="Open Sans"/>
                <a:ea typeface="Open Sans"/>
                <a:cs typeface="Open Sans"/>
                <a:sym typeface="Open Sans"/>
              </a:defRPr>
            </a:lvl1pPr>
          </a:lstStyle>
          <a:p>
            <a:pPr lvl="0">
              <a:defRPr sz="1800">
                <a:solidFill>
                  <a:srgbClr val="000000"/>
                </a:solidFill>
              </a:defRPr>
            </a:pPr>
            <a:r>
              <a:rPr sz="1100">
                <a:solidFill>
                  <a:srgbClr val="FFFFFF"/>
                </a:solidFill>
              </a:rPr>
              <a:t>06</a:t>
            </a:r>
          </a:p>
        </p:txBody>
      </p:sp>
      <p:sp>
        <p:nvSpPr>
          <p:cNvPr id="121" name="Shape 121"/>
          <p:cNvSpPr/>
          <p:nvPr/>
        </p:nvSpPr>
        <p:spPr>
          <a:xfrm>
            <a:off x="1422399" y="2428239"/>
            <a:ext cx="8981441" cy="298028"/>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spAutoFit/>
          </a:bodyPr>
          <a:lstStyle>
            <a:lvl1pPr algn="l">
              <a:defRPr sz="1400">
                <a:solidFill>
                  <a:srgbClr val="606060"/>
                </a:solidFill>
                <a:latin typeface="Open Sans"/>
                <a:ea typeface="Open Sans"/>
                <a:cs typeface="Open Sans"/>
                <a:sym typeface="Open Sans"/>
              </a:defRPr>
            </a:lvl1pPr>
          </a:lstStyle>
          <a:p>
            <a:pPr lvl="0">
              <a:defRPr sz="1800">
                <a:solidFill>
                  <a:srgbClr val="000000"/>
                </a:solidFill>
              </a:defRPr>
            </a:pPr>
            <a:r>
              <a:rPr sz="1400">
                <a:solidFill>
                  <a:srgbClr val="606060"/>
                </a:solidFill>
              </a:rPr>
              <a:t>Designing and building excellence</a:t>
            </a:r>
          </a:p>
        </p:txBody>
      </p:sp>
      <p:sp>
        <p:nvSpPr>
          <p:cNvPr id="122" name="Shape 122"/>
          <p:cNvSpPr/>
          <p:nvPr/>
        </p:nvSpPr>
        <p:spPr>
          <a:xfrm>
            <a:off x="7803698" y="5273254"/>
            <a:ext cx="260697" cy="947356"/>
          </a:xfrm>
          <a:custGeom>
            <a:avLst/>
            <a:gdLst/>
            <a:ahLst/>
            <a:cxnLst>
              <a:cxn ang="0">
                <a:pos x="wd2" y="hd2"/>
              </a:cxn>
              <a:cxn ang="5400000">
                <a:pos x="wd2" y="hd2"/>
              </a:cxn>
              <a:cxn ang="10800000">
                <a:pos x="wd2" y="hd2"/>
              </a:cxn>
              <a:cxn ang="16200000">
                <a:pos x="wd2" y="hd2"/>
              </a:cxn>
            </a:cxnLst>
            <a:rect l="0" t="0" r="r" b="b"/>
            <a:pathLst>
              <a:path w="20398" h="21600" extrusionOk="0">
                <a:moveTo>
                  <a:pt x="20231" y="0"/>
                </a:moveTo>
                <a:cubicBezTo>
                  <a:pt x="21600" y="7647"/>
                  <a:pt x="14507" y="15221"/>
                  <a:pt x="0" y="21600"/>
                </a:cubicBezTo>
              </a:path>
            </a:pathLst>
          </a:custGeom>
          <a:ln w="12700">
            <a:solidFill>
              <a:srgbClr val="00917E"/>
            </a:solidFill>
            <a:miter lim="400000"/>
            <a:tailEnd type="triangle"/>
          </a:ln>
        </p:spPr>
        <p:txBody>
          <a:bodyPr lIns="20320" tIns="20320" rIns="20320" bIns="20320" anchor="ctr"/>
          <a:lstStyle/>
          <a:p>
            <a:pPr lvl="0"/>
            <a:endParaRPr/>
          </a:p>
        </p:txBody>
      </p:sp>
      <p:sp>
        <p:nvSpPr>
          <p:cNvPr id="123" name="Shape 123"/>
          <p:cNvSpPr/>
          <p:nvPr/>
        </p:nvSpPr>
        <p:spPr>
          <a:xfrm>
            <a:off x="7124170" y="3911070"/>
            <a:ext cx="679239" cy="5576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744" y="4529"/>
                  <a:pt x="16241" y="12026"/>
                  <a:pt x="21600" y="21600"/>
                </a:cubicBezTo>
              </a:path>
            </a:pathLst>
          </a:custGeom>
          <a:ln w="12700">
            <a:solidFill>
              <a:srgbClr val="00917E"/>
            </a:solidFill>
            <a:miter lim="400000"/>
            <a:tailEnd type="triangle"/>
          </a:ln>
        </p:spPr>
        <p:txBody>
          <a:bodyPr lIns="20320" tIns="20320" rIns="20320" bIns="20320" anchor="ctr"/>
          <a:lstStyle/>
          <a:p>
            <a:pPr lvl="0"/>
            <a:endParaRPr/>
          </a:p>
        </p:txBody>
      </p:sp>
      <p:sp>
        <p:nvSpPr>
          <p:cNvPr id="124" name="Shape 124"/>
          <p:cNvSpPr/>
          <p:nvPr/>
        </p:nvSpPr>
        <p:spPr>
          <a:xfrm>
            <a:off x="6164569" y="6690241"/>
            <a:ext cx="680460" cy="31169"/>
          </a:xfrm>
          <a:custGeom>
            <a:avLst/>
            <a:gdLst/>
            <a:ahLst/>
            <a:cxnLst>
              <a:cxn ang="0">
                <a:pos x="wd2" y="hd2"/>
              </a:cxn>
              <a:cxn ang="5400000">
                <a:pos x="wd2" y="hd2"/>
              </a:cxn>
              <a:cxn ang="10800000">
                <a:pos x="wd2" y="hd2"/>
              </a:cxn>
              <a:cxn ang="16200000">
                <a:pos x="wd2" y="hd2"/>
              </a:cxn>
            </a:cxnLst>
            <a:rect l="0" t="0" r="r" b="b"/>
            <a:pathLst>
              <a:path w="21600" h="16200" extrusionOk="0">
                <a:moveTo>
                  <a:pt x="21600" y="0"/>
                </a:moveTo>
                <a:cubicBezTo>
                  <a:pt x="14472" y="21600"/>
                  <a:pt x="7128" y="21600"/>
                  <a:pt x="0" y="0"/>
                </a:cubicBezTo>
              </a:path>
            </a:pathLst>
          </a:custGeom>
          <a:ln w="12700">
            <a:solidFill>
              <a:srgbClr val="00917E"/>
            </a:solidFill>
            <a:miter lim="400000"/>
            <a:tailEnd type="triangle"/>
          </a:ln>
        </p:spPr>
        <p:txBody>
          <a:bodyPr lIns="20320" tIns="20320" rIns="20320" bIns="20320" anchor="ctr"/>
          <a:lstStyle/>
          <a:p>
            <a:pPr lvl="0"/>
            <a:endParaRPr/>
          </a:p>
        </p:txBody>
      </p:sp>
      <p:sp>
        <p:nvSpPr>
          <p:cNvPr id="125" name="Shape 125"/>
          <p:cNvSpPr/>
          <p:nvPr/>
        </p:nvSpPr>
        <p:spPr>
          <a:xfrm>
            <a:off x="5066457" y="5272683"/>
            <a:ext cx="260696" cy="947357"/>
          </a:xfrm>
          <a:custGeom>
            <a:avLst/>
            <a:gdLst/>
            <a:ahLst/>
            <a:cxnLst>
              <a:cxn ang="0">
                <a:pos x="wd2" y="hd2"/>
              </a:cxn>
              <a:cxn ang="5400000">
                <a:pos x="wd2" y="hd2"/>
              </a:cxn>
              <a:cxn ang="10800000">
                <a:pos x="wd2" y="hd2"/>
              </a:cxn>
              <a:cxn ang="16200000">
                <a:pos x="wd2" y="hd2"/>
              </a:cxn>
            </a:cxnLst>
            <a:rect l="0" t="0" r="r" b="b"/>
            <a:pathLst>
              <a:path w="20398" h="21600" extrusionOk="0">
                <a:moveTo>
                  <a:pt x="20398" y="21600"/>
                </a:moveTo>
                <a:cubicBezTo>
                  <a:pt x="5891" y="15221"/>
                  <a:pt x="-1202" y="7647"/>
                  <a:pt x="167" y="0"/>
                </a:cubicBezTo>
              </a:path>
            </a:pathLst>
          </a:custGeom>
          <a:ln w="12700">
            <a:solidFill>
              <a:srgbClr val="00917E"/>
            </a:solidFill>
            <a:miter lim="400000"/>
            <a:tailEnd type="triangle"/>
          </a:ln>
        </p:spPr>
        <p:txBody>
          <a:bodyPr lIns="20320" tIns="20320" rIns="20320" bIns="20320" anchor="ctr"/>
          <a:lstStyle/>
          <a:p>
            <a:pPr lvl="0"/>
            <a:endParaRPr/>
          </a:p>
        </p:txBody>
      </p:sp>
      <p:sp>
        <p:nvSpPr>
          <p:cNvPr id="126" name="Shape 126"/>
          <p:cNvSpPr/>
          <p:nvPr/>
        </p:nvSpPr>
        <p:spPr>
          <a:xfrm>
            <a:off x="5221488" y="3911070"/>
            <a:ext cx="679212" cy="5576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359" y="12026"/>
                  <a:pt x="12855" y="4529"/>
                  <a:pt x="21600" y="0"/>
                </a:cubicBezTo>
              </a:path>
            </a:pathLst>
          </a:custGeom>
          <a:ln w="12700">
            <a:solidFill>
              <a:srgbClr val="00917E"/>
            </a:solidFill>
            <a:miter lim="400000"/>
            <a:tailEnd type="triangle"/>
          </a:ln>
        </p:spPr>
        <p:txBody>
          <a:bodyPr lIns="20320" tIns="20320" rIns="20320" bIns="20320" anchor="ctr"/>
          <a:lstStyle/>
          <a:p>
            <a:pPr lvl="0"/>
            <a:endParaRPr/>
          </a:p>
        </p:txBody>
      </p:sp>
      <p:sp>
        <p:nvSpPr>
          <p:cNvPr id="127" name="Shape 127"/>
          <p:cNvSpPr/>
          <p:nvPr/>
        </p:nvSpPr>
        <p:spPr>
          <a:xfrm>
            <a:off x="6306052" y="3595461"/>
            <a:ext cx="371694" cy="387001"/>
          </a:xfrm>
          <a:custGeom>
            <a:avLst/>
            <a:gdLst/>
            <a:ahLst/>
            <a:cxnLst>
              <a:cxn ang="0">
                <a:pos x="wd2" y="hd2"/>
              </a:cxn>
              <a:cxn ang="5400000">
                <a:pos x="wd2" y="hd2"/>
              </a:cxn>
              <a:cxn ang="10800000">
                <a:pos x="wd2" y="hd2"/>
              </a:cxn>
              <a:cxn ang="16200000">
                <a:pos x="wd2" y="hd2"/>
              </a:cxn>
            </a:cxnLst>
            <a:rect l="0" t="0" r="r" b="b"/>
            <a:pathLst>
              <a:path w="21338" h="21600" extrusionOk="0">
                <a:moveTo>
                  <a:pt x="11727" y="7308"/>
                </a:moveTo>
                <a:cubicBezTo>
                  <a:pt x="9718" y="6659"/>
                  <a:pt x="7709" y="7795"/>
                  <a:pt x="7039" y="9744"/>
                </a:cubicBezTo>
                <a:cubicBezTo>
                  <a:pt x="6537" y="11693"/>
                  <a:pt x="7541" y="13642"/>
                  <a:pt x="9551" y="14292"/>
                </a:cubicBezTo>
                <a:cubicBezTo>
                  <a:pt x="11560" y="14941"/>
                  <a:pt x="13569" y="13804"/>
                  <a:pt x="14239" y="11856"/>
                </a:cubicBezTo>
                <a:cubicBezTo>
                  <a:pt x="14909" y="9907"/>
                  <a:pt x="13737" y="7958"/>
                  <a:pt x="11727" y="7308"/>
                </a:cubicBezTo>
                <a:close/>
                <a:moveTo>
                  <a:pt x="12397" y="11368"/>
                </a:moveTo>
                <a:cubicBezTo>
                  <a:pt x="12062" y="12343"/>
                  <a:pt x="11058" y="12830"/>
                  <a:pt x="10053" y="12505"/>
                </a:cubicBezTo>
                <a:cubicBezTo>
                  <a:pt x="9048" y="12180"/>
                  <a:pt x="8546" y="11206"/>
                  <a:pt x="8881" y="10232"/>
                </a:cubicBezTo>
                <a:cubicBezTo>
                  <a:pt x="9216" y="9257"/>
                  <a:pt x="10220" y="8770"/>
                  <a:pt x="11225" y="9095"/>
                </a:cubicBezTo>
                <a:cubicBezTo>
                  <a:pt x="12230" y="9420"/>
                  <a:pt x="12732" y="10394"/>
                  <a:pt x="12397" y="11368"/>
                </a:cubicBezTo>
                <a:close/>
                <a:moveTo>
                  <a:pt x="20937" y="13155"/>
                </a:moveTo>
                <a:cubicBezTo>
                  <a:pt x="18760" y="12018"/>
                  <a:pt x="18760" y="12018"/>
                  <a:pt x="18760" y="12018"/>
                </a:cubicBezTo>
                <a:cubicBezTo>
                  <a:pt x="18760" y="9420"/>
                  <a:pt x="18760" y="9420"/>
                  <a:pt x="18760" y="9420"/>
                </a:cubicBezTo>
                <a:cubicBezTo>
                  <a:pt x="20769" y="8120"/>
                  <a:pt x="20769" y="8120"/>
                  <a:pt x="20769" y="8120"/>
                </a:cubicBezTo>
                <a:cubicBezTo>
                  <a:pt x="21272" y="7958"/>
                  <a:pt x="21439" y="7308"/>
                  <a:pt x="21104" y="6983"/>
                </a:cubicBezTo>
                <a:cubicBezTo>
                  <a:pt x="18927" y="3411"/>
                  <a:pt x="18927" y="3411"/>
                  <a:pt x="18927" y="3411"/>
                </a:cubicBezTo>
                <a:cubicBezTo>
                  <a:pt x="18592" y="3086"/>
                  <a:pt x="18090" y="2923"/>
                  <a:pt x="17755" y="3086"/>
                </a:cubicBezTo>
                <a:cubicBezTo>
                  <a:pt x="15746" y="4385"/>
                  <a:pt x="15746" y="4385"/>
                  <a:pt x="15746" y="4385"/>
                </a:cubicBezTo>
                <a:cubicBezTo>
                  <a:pt x="13569" y="3248"/>
                  <a:pt x="13569" y="3248"/>
                  <a:pt x="13569" y="3248"/>
                </a:cubicBezTo>
                <a:cubicBezTo>
                  <a:pt x="13569" y="812"/>
                  <a:pt x="13569" y="812"/>
                  <a:pt x="13569" y="812"/>
                </a:cubicBezTo>
                <a:cubicBezTo>
                  <a:pt x="13569" y="325"/>
                  <a:pt x="13234" y="0"/>
                  <a:pt x="12732" y="0"/>
                </a:cubicBezTo>
                <a:cubicBezTo>
                  <a:pt x="8546" y="0"/>
                  <a:pt x="8546" y="0"/>
                  <a:pt x="8546" y="0"/>
                </a:cubicBezTo>
                <a:cubicBezTo>
                  <a:pt x="8211" y="0"/>
                  <a:pt x="8044" y="162"/>
                  <a:pt x="7876" y="325"/>
                </a:cubicBezTo>
                <a:cubicBezTo>
                  <a:pt x="7709" y="487"/>
                  <a:pt x="7541" y="650"/>
                  <a:pt x="7541" y="974"/>
                </a:cubicBezTo>
                <a:cubicBezTo>
                  <a:pt x="7541" y="3248"/>
                  <a:pt x="7541" y="3248"/>
                  <a:pt x="7541" y="3248"/>
                </a:cubicBezTo>
                <a:cubicBezTo>
                  <a:pt x="5532" y="4385"/>
                  <a:pt x="5532" y="4385"/>
                  <a:pt x="5532" y="4385"/>
                </a:cubicBezTo>
                <a:cubicBezTo>
                  <a:pt x="3355" y="3248"/>
                  <a:pt x="3355" y="3248"/>
                  <a:pt x="3355" y="3248"/>
                </a:cubicBezTo>
                <a:cubicBezTo>
                  <a:pt x="3188" y="3248"/>
                  <a:pt x="3020" y="3248"/>
                  <a:pt x="2686" y="3248"/>
                </a:cubicBezTo>
                <a:cubicBezTo>
                  <a:pt x="2518" y="3248"/>
                  <a:pt x="2351" y="3411"/>
                  <a:pt x="2183" y="3735"/>
                </a:cubicBezTo>
                <a:cubicBezTo>
                  <a:pt x="6" y="7308"/>
                  <a:pt x="6" y="7308"/>
                  <a:pt x="6" y="7308"/>
                </a:cubicBezTo>
                <a:cubicBezTo>
                  <a:pt x="6" y="7471"/>
                  <a:pt x="6" y="7633"/>
                  <a:pt x="6" y="7958"/>
                </a:cubicBezTo>
                <a:cubicBezTo>
                  <a:pt x="6" y="8120"/>
                  <a:pt x="174" y="8283"/>
                  <a:pt x="509" y="8445"/>
                </a:cubicBezTo>
                <a:cubicBezTo>
                  <a:pt x="2518" y="9582"/>
                  <a:pt x="2518" y="9582"/>
                  <a:pt x="2518" y="9582"/>
                </a:cubicBezTo>
                <a:cubicBezTo>
                  <a:pt x="2518" y="12018"/>
                  <a:pt x="2518" y="12018"/>
                  <a:pt x="2518" y="12018"/>
                </a:cubicBezTo>
                <a:cubicBezTo>
                  <a:pt x="509" y="13155"/>
                  <a:pt x="509" y="13155"/>
                  <a:pt x="509" y="13155"/>
                </a:cubicBezTo>
                <a:cubicBezTo>
                  <a:pt x="6" y="13480"/>
                  <a:pt x="-161" y="13967"/>
                  <a:pt x="174" y="14454"/>
                </a:cubicBezTo>
                <a:cubicBezTo>
                  <a:pt x="2183" y="18027"/>
                  <a:pt x="2183" y="18027"/>
                  <a:pt x="2183" y="18027"/>
                </a:cubicBezTo>
                <a:cubicBezTo>
                  <a:pt x="2518" y="18514"/>
                  <a:pt x="3020" y="18514"/>
                  <a:pt x="3523" y="18352"/>
                </a:cubicBezTo>
                <a:cubicBezTo>
                  <a:pt x="5532" y="17215"/>
                  <a:pt x="5532" y="17215"/>
                  <a:pt x="5532" y="17215"/>
                </a:cubicBezTo>
                <a:cubicBezTo>
                  <a:pt x="7709" y="18352"/>
                  <a:pt x="7709" y="18352"/>
                  <a:pt x="7709" y="18352"/>
                </a:cubicBezTo>
                <a:cubicBezTo>
                  <a:pt x="7709" y="20788"/>
                  <a:pt x="7709" y="20788"/>
                  <a:pt x="7709" y="20788"/>
                </a:cubicBezTo>
                <a:cubicBezTo>
                  <a:pt x="7709" y="20950"/>
                  <a:pt x="7876" y="21275"/>
                  <a:pt x="8044" y="21438"/>
                </a:cubicBezTo>
                <a:cubicBezTo>
                  <a:pt x="8211" y="21600"/>
                  <a:pt x="8379" y="21600"/>
                  <a:pt x="8713" y="21600"/>
                </a:cubicBezTo>
                <a:cubicBezTo>
                  <a:pt x="12899" y="21600"/>
                  <a:pt x="12899" y="21600"/>
                  <a:pt x="12899" y="21600"/>
                </a:cubicBezTo>
                <a:cubicBezTo>
                  <a:pt x="13402" y="21600"/>
                  <a:pt x="13737" y="21113"/>
                  <a:pt x="13737" y="20626"/>
                </a:cubicBezTo>
                <a:cubicBezTo>
                  <a:pt x="13737" y="18352"/>
                  <a:pt x="13737" y="18352"/>
                  <a:pt x="13737" y="18352"/>
                </a:cubicBezTo>
                <a:cubicBezTo>
                  <a:pt x="15913" y="17053"/>
                  <a:pt x="15913" y="17053"/>
                  <a:pt x="15913" y="17053"/>
                </a:cubicBezTo>
                <a:cubicBezTo>
                  <a:pt x="17923" y="18189"/>
                  <a:pt x="17923" y="18189"/>
                  <a:pt x="17923" y="18189"/>
                </a:cubicBezTo>
                <a:cubicBezTo>
                  <a:pt x="18090" y="18352"/>
                  <a:pt x="18425" y="18352"/>
                  <a:pt x="18592" y="18352"/>
                </a:cubicBezTo>
                <a:cubicBezTo>
                  <a:pt x="18927" y="18189"/>
                  <a:pt x="19095" y="18027"/>
                  <a:pt x="19262" y="17865"/>
                </a:cubicBezTo>
                <a:cubicBezTo>
                  <a:pt x="21272" y="14292"/>
                  <a:pt x="21272" y="14292"/>
                  <a:pt x="21272" y="14292"/>
                </a:cubicBezTo>
                <a:cubicBezTo>
                  <a:pt x="21439" y="13804"/>
                  <a:pt x="21272" y="13317"/>
                  <a:pt x="20937" y="13155"/>
                </a:cubicBezTo>
                <a:close/>
                <a:moveTo>
                  <a:pt x="15579" y="12343"/>
                </a:moveTo>
                <a:cubicBezTo>
                  <a:pt x="14741" y="14941"/>
                  <a:pt x="11895" y="16403"/>
                  <a:pt x="9048" y="15591"/>
                </a:cubicBezTo>
                <a:cubicBezTo>
                  <a:pt x="6369" y="14779"/>
                  <a:pt x="4862" y="12018"/>
                  <a:pt x="5699" y="9257"/>
                </a:cubicBezTo>
                <a:cubicBezTo>
                  <a:pt x="6537" y="6659"/>
                  <a:pt x="9551" y="5197"/>
                  <a:pt x="12230" y="6009"/>
                </a:cubicBezTo>
                <a:cubicBezTo>
                  <a:pt x="14909" y="6821"/>
                  <a:pt x="16416" y="9582"/>
                  <a:pt x="15579" y="12343"/>
                </a:cubicBezTo>
                <a:close/>
              </a:path>
            </a:pathLst>
          </a:custGeom>
          <a:solidFill>
            <a:srgbClr val="FFFFFF"/>
          </a:solidFill>
          <a:ln>
            <a:round/>
          </a:ln>
        </p:spPr>
        <p:txBody>
          <a:bodyPr lIns="0" tIns="0" rIns="0" bIns="0"/>
          <a:lstStyle/>
          <a:p>
            <a:pPr lvl="0" algn="l" defTabSz="650240">
              <a:defRPr sz="1400">
                <a:latin typeface="Helvetica"/>
                <a:ea typeface="Helvetica"/>
                <a:cs typeface="Helvetica"/>
                <a:sym typeface="Helvetica"/>
              </a:defRPr>
            </a:pPr>
            <a:endParaRPr/>
          </a:p>
        </p:txBody>
      </p:sp>
      <p:sp>
        <p:nvSpPr>
          <p:cNvPr id="128" name="Shape 128"/>
          <p:cNvSpPr/>
          <p:nvPr/>
        </p:nvSpPr>
        <p:spPr>
          <a:xfrm>
            <a:off x="7752525" y="4703285"/>
            <a:ext cx="542672" cy="327462"/>
          </a:xfrm>
          <a:custGeom>
            <a:avLst/>
            <a:gdLst/>
            <a:ahLst/>
            <a:cxnLst>
              <a:cxn ang="0">
                <a:pos x="wd2" y="hd2"/>
              </a:cxn>
              <a:cxn ang="5400000">
                <a:pos x="wd2" y="hd2"/>
              </a:cxn>
              <a:cxn ang="10800000">
                <a:pos x="wd2" y="hd2"/>
              </a:cxn>
              <a:cxn ang="16200000">
                <a:pos x="wd2" y="hd2"/>
              </a:cxn>
            </a:cxnLst>
            <a:rect l="0" t="0" r="r" b="b"/>
            <a:pathLst>
              <a:path w="21600" h="21600" extrusionOk="0">
                <a:moveTo>
                  <a:pt x="20965" y="8100"/>
                </a:moveTo>
                <a:cubicBezTo>
                  <a:pt x="20965" y="8100"/>
                  <a:pt x="20075" y="8100"/>
                  <a:pt x="19567" y="8100"/>
                </a:cubicBezTo>
                <a:cubicBezTo>
                  <a:pt x="18932" y="5192"/>
                  <a:pt x="17534" y="3115"/>
                  <a:pt x="15755" y="2285"/>
                </a:cubicBezTo>
                <a:cubicBezTo>
                  <a:pt x="15755" y="1662"/>
                  <a:pt x="15755" y="1038"/>
                  <a:pt x="15755" y="1038"/>
                </a:cubicBezTo>
                <a:cubicBezTo>
                  <a:pt x="15755" y="415"/>
                  <a:pt x="15374" y="0"/>
                  <a:pt x="15120" y="0"/>
                </a:cubicBezTo>
                <a:cubicBezTo>
                  <a:pt x="13341" y="0"/>
                  <a:pt x="13341" y="0"/>
                  <a:pt x="13341" y="0"/>
                </a:cubicBezTo>
                <a:cubicBezTo>
                  <a:pt x="12960" y="0"/>
                  <a:pt x="12706" y="415"/>
                  <a:pt x="12706" y="1038"/>
                </a:cubicBezTo>
                <a:cubicBezTo>
                  <a:pt x="12706" y="4777"/>
                  <a:pt x="12706" y="4777"/>
                  <a:pt x="12706" y="4777"/>
                </a:cubicBezTo>
                <a:cubicBezTo>
                  <a:pt x="10800" y="4777"/>
                  <a:pt x="10800" y="4777"/>
                  <a:pt x="10800" y="4777"/>
                </a:cubicBezTo>
                <a:cubicBezTo>
                  <a:pt x="10419" y="4777"/>
                  <a:pt x="10165" y="5192"/>
                  <a:pt x="10165" y="5815"/>
                </a:cubicBezTo>
                <a:cubicBezTo>
                  <a:pt x="10165" y="6438"/>
                  <a:pt x="10419" y="6854"/>
                  <a:pt x="10800" y="6854"/>
                </a:cubicBezTo>
                <a:cubicBezTo>
                  <a:pt x="12706" y="6854"/>
                  <a:pt x="12706" y="6854"/>
                  <a:pt x="12706" y="6854"/>
                </a:cubicBezTo>
                <a:cubicBezTo>
                  <a:pt x="12706" y="14331"/>
                  <a:pt x="12706" y="14331"/>
                  <a:pt x="12706" y="14331"/>
                </a:cubicBezTo>
                <a:cubicBezTo>
                  <a:pt x="10800" y="14331"/>
                  <a:pt x="10800" y="14331"/>
                  <a:pt x="10800" y="14331"/>
                </a:cubicBezTo>
                <a:cubicBezTo>
                  <a:pt x="10419" y="14331"/>
                  <a:pt x="10165" y="14954"/>
                  <a:pt x="10165" y="15369"/>
                </a:cubicBezTo>
                <a:cubicBezTo>
                  <a:pt x="10165" y="15992"/>
                  <a:pt x="10419" y="16408"/>
                  <a:pt x="10800" y="16408"/>
                </a:cubicBezTo>
                <a:cubicBezTo>
                  <a:pt x="12706" y="16408"/>
                  <a:pt x="12706" y="16408"/>
                  <a:pt x="12706" y="16408"/>
                </a:cubicBezTo>
                <a:cubicBezTo>
                  <a:pt x="12706" y="20562"/>
                  <a:pt x="12706" y="20562"/>
                  <a:pt x="12706" y="20562"/>
                </a:cubicBezTo>
                <a:cubicBezTo>
                  <a:pt x="12706" y="20977"/>
                  <a:pt x="12960" y="21600"/>
                  <a:pt x="13341" y="21600"/>
                </a:cubicBezTo>
                <a:cubicBezTo>
                  <a:pt x="15120" y="21600"/>
                  <a:pt x="15120" y="21600"/>
                  <a:pt x="15120" y="21600"/>
                </a:cubicBezTo>
                <a:cubicBezTo>
                  <a:pt x="15374" y="21600"/>
                  <a:pt x="15755" y="20977"/>
                  <a:pt x="15755" y="20562"/>
                </a:cubicBezTo>
                <a:cubicBezTo>
                  <a:pt x="15755" y="20562"/>
                  <a:pt x="15755" y="19731"/>
                  <a:pt x="15755" y="19108"/>
                </a:cubicBezTo>
                <a:cubicBezTo>
                  <a:pt x="17534" y="18485"/>
                  <a:pt x="18932" y="16200"/>
                  <a:pt x="19567" y="13292"/>
                </a:cubicBezTo>
                <a:cubicBezTo>
                  <a:pt x="20075" y="13292"/>
                  <a:pt x="20965" y="13292"/>
                  <a:pt x="20965" y="13292"/>
                </a:cubicBezTo>
                <a:cubicBezTo>
                  <a:pt x="21346" y="13292"/>
                  <a:pt x="21600" y="12877"/>
                  <a:pt x="21600" y="12254"/>
                </a:cubicBezTo>
                <a:cubicBezTo>
                  <a:pt x="21600" y="9138"/>
                  <a:pt x="21600" y="9138"/>
                  <a:pt x="21600" y="9138"/>
                </a:cubicBezTo>
                <a:cubicBezTo>
                  <a:pt x="21600" y="8723"/>
                  <a:pt x="21346" y="8100"/>
                  <a:pt x="20965" y="8100"/>
                </a:cubicBezTo>
                <a:close/>
                <a:moveTo>
                  <a:pt x="8259" y="0"/>
                </a:moveTo>
                <a:cubicBezTo>
                  <a:pt x="6480" y="0"/>
                  <a:pt x="6480" y="0"/>
                  <a:pt x="6480" y="0"/>
                </a:cubicBezTo>
                <a:cubicBezTo>
                  <a:pt x="6226" y="0"/>
                  <a:pt x="5845" y="415"/>
                  <a:pt x="5845" y="1038"/>
                </a:cubicBezTo>
                <a:cubicBezTo>
                  <a:pt x="5845" y="1038"/>
                  <a:pt x="5845" y="1662"/>
                  <a:pt x="5845" y="2285"/>
                </a:cubicBezTo>
                <a:cubicBezTo>
                  <a:pt x="4066" y="3115"/>
                  <a:pt x="2668" y="5192"/>
                  <a:pt x="2033" y="8100"/>
                </a:cubicBezTo>
                <a:cubicBezTo>
                  <a:pt x="1525" y="8100"/>
                  <a:pt x="635" y="8100"/>
                  <a:pt x="635" y="8100"/>
                </a:cubicBezTo>
                <a:cubicBezTo>
                  <a:pt x="254" y="8100"/>
                  <a:pt x="0" y="8723"/>
                  <a:pt x="0" y="9138"/>
                </a:cubicBezTo>
                <a:cubicBezTo>
                  <a:pt x="0" y="12254"/>
                  <a:pt x="0" y="12254"/>
                  <a:pt x="0" y="12254"/>
                </a:cubicBezTo>
                <a:cubicBezTo>
                  <a:pt x="0" y="12877"/>
                  <a:pt x="254" y="13292"/>
                  <a:pt x="635" y="13292"/>
                </a:cubicBezTo>
                <a:cubicBezTo>
                  <a:pt x="635" y="13292"/>
                  <a:pt x="1525" y="13292"/>
                  <a:pt x="2033" y="13292"/>
                </a:cubicBezTo>
                <a:cubicBezTo>
                  <a:pt x="2668" y="16200"/>
                  <a:pt x="4066" y="18485"/>
                  <a:pt x="5845" y="19108"/>
                </a:cubicBezTo>
                <a:cubicBezTo>
                  <a:pt x="5845" y="19731"/>
                  <a:pt x="5845" y="20562"/>
                  <a:pt x="5845" y="20562"/>
                </a:cubicBezTo>
                <a:cubicBezTo>
                  <a:pt x="5845" y="20977"/>
                  <a:pt x="6226" y="21600"/>
                  <a:pt x="6480" y="21600"/>
                </a:cubicBezTo>
                <a:cubicBezTo>
                  <a:pt x="8259" y="21600"/>
                  <a:pt x="8259" y="21600"/>
                  <a:pt x="8259" y="21600"/>
                </a:cubicBezTo>
                <a:cubicBezTo>
                  <a:pt x="8640" y="21600"/>
                  <a:pt x="8894" y="20977"/>
                  <a:pt x="8894" y="20562"/>
                </a:cubicBezTo>
                <a:cubicBezTo>
                  <a:pt x="8894" y="16408"/>
                  <a:pt x="8894" y="16408"/>
                  <a:pt x="8894" y="16408"/>
                </a:cubicBezTo>
                <a:cubicBezTo>
                  <a:pt x="6861" y="16408"/>
                  <a:pt x="6861" y="16408"/>
                  <a:pt x="6861" y="16408"/>
                </a:cubicBezTo>
                <a:cubicBezTo>
                  <a:pt x="6480" y="16408"/>
                  <a:pt x="6226" y="15992"/>
                  <a:pt x="6226" y="15369"/>
                </a:cubicBezTo>
                <a:cubicBezTo>
                  <a:pt x="6226" y="14954"/>
                  <a:pt x="6480" y="14331"/>
                  <a:pt x="6861" y="14331"/>
                </a:cubicBezTo>
                <a:cubicBezTo>
                  <a:pt x="8894" y="14331"/>
                  <a:pt x="8894" y="14331"/>
                  <a:pt x="8894" y="14331"/>
                </a:cubicBezTo>
                <a:cubicBezTo>
                  <a:pt x="8894" y="6854"/>
                  <a:pt x="8894" y="6854"/>
                  <a:pt x="8894" y="6854"/>
                </a:cubicBezTo>
                <a:cubicBezTo>
                  <a:pt x="6861" y="6854"/>
                  <a:pt x="6861" y="6854"/>
                  <a:pt x="6861" y="6854"/>
                </a:cubicBezTo>
                <a:cubicBezTo>
                  <a:pt x="6480" y="6854"/>
                  <a:pt x="6226" y="6438"/>
                  <a:pt x="6226" y="5815"/>
                </a:cubicBezTo>
                <a:cubicBezTo>
                  <a:pt x="6226" y="5192"/>
                  <a:pt x="6480" y="4777"/>
                  <a:pt x="6861" y="4777"/>
                </a:cubicBezTo>
                <a:cubicBezTo>
                  <a:pt x="8894" y="4777"/>
                  <a:pt x="8894" y="4777"/>
                  <a:pt x="8894" y="4777"/>
                </a:cubicBezTo>
                <a:cubicBezTo>
                  <a:pt x="8894" y="1038"/>
                  <a:pt x="8894" y="1038"/>
                  <a:pt x="8894" y="1038"/>
                </a:cubicBezTo>
                <a:cubicBezTo>
                  <a:pt x="8894" y="415"/>
                  <a:pt x="8640" y="0"/>
                  <a:pt x="8259" y="0"/>
                </a:cubicBezTo>
                <a:close/>
              </a:path>
            </a:pathLst>
          </a:custGeom>
          <a:solidFill>
            <a:srgbClr val="FFFFFF"/>
          </a:solidFill>
          <a:ln>
            <a:round/>
          </a:ln>
        </p:spPr>
        <p:txBody>
          <a:bodyPr lIns="0" tIns="0" rIns="0" bIns="0"/>
          <a:lstStyle/>
          <a:p>
            <a:pPr lvl="0" algn="l" defTabSz="650240">
              <a:defRPr sz="1400">
                <a:latin typeface="Helvetica"/>
                <a:ea typeface="Helvetica"/>
                <a:cs typeface="Helvetica"/>
                <a:sym typeface="Helvetica"/>
              </a:defRPr>
            </a:pPr>
            <a:endParaRPr/>
          </a:p>
        </p:txBody>
      </p:sp>
      <p:grpSp>
        <p:nvGrpSpPr>
          <p:cNvPr id="131" name="Group 131"/>
          <p:cNvGrpSpPr/>
          <p:nvPr/>
        </p:nvGrpSpPr>
        <p:grpSpPr>
          <a:xfrm>
            <a:off x="7183451" y="6437883"/>
            <a:ext cx="520371" cy="401885"/>
            <a:chOff x="0" y="0"/>
            <a:chExt cx="520370" cy="401884"/>
          </a:xfrm>
        </p:grpSpPr>
        <p:sp>
          <p:nvSpPr>
            <p:cNvPr id="129" name="Shape 129"/>
            <p:cNvSpPr/>
            <p:nvPr/>
          </p:nvSpPr>
          <p:spPr>
            <a:xfrm>
              <a:off x="178937" y="326530"/>
              <a:ext cx="163497" cy="75355"/>
            </a:xfrm>
            <a:custGeom>
              <a:avLst/>
              <a:gdLst/>
              <a:ahLst/>
              <a:cxnLst>
                <a:cxn ang="0">
                  <a:pos x="wd2" y="hd2"/>
                </a:cxn>
                <a:cxn ang="5400000">
                  <a:pos x="wd2" y="hd2"/>
                </a:cxn>
                <a:cxn ang="10800000">
                  <a:pos x="wd2" y="hd2"/>
                </a:cxn>
                <a:cxn ang="16200000">
                  <a:pos x="wd2" y="hd2"/>
                </a:cxn>
              </a:cxnLst>
              <a:rect l="0" t="0" r="r" b="b"/>
              <a:pathLst>
                <a:path w="20251" h="21600" extrusionOk="0">
                  <a:moveTo>
                    <a:pt x="19920" y="18845"/>
                  </a:moveTo>
                  <a:cubicBezTo>
                    <a:pt x="19920" y="18845"/>
                    <a:pt x="18823" y="16641"/>
                    <a:pt x="18203" y="15208"/>
                  </a:cubicBezTo>
                  <a:cubicBezTo>
                    <a:pt x="17583" y="13776"/>
                    <a:pt x="17393" y="12122"/>
                    <a:pt x="17393" y="12122"/>
                  </a:cubicBezTo>
                  <a:cubicBezTo>
                    <a:pt x="16916" y="0"/>
                    <a:pt x="16916" y="0"/>
                    <a:pt x="16916" y="0"/>
                  </a:cubicBezTo>
                  <a:cubicBezTo>
                    <a:pt x="3326" y="0"/>
                    <a:pt x="3326" y="0"/>
                    <a:pt x="3326" y="0"/>
                  </a:cubicBezTo>
                  <a:cubicBezTo>
                    <a:pt x="2849" y="12122"/>
                    <a:pt x="2849" y="12122"/>
                    <a:pt x="2849" y="12122"/>
                  </a:cubicBezTo>
                  <a:cubicBezTo>
                    <a:pt x="2849" y="12122"/>
                    <a:pt x="2659" y="13886"/>
                    <a:pt x="2087" y="15318"/>
                  </a:cubicBezTo>
                  <a:cubicBezTo>
                    <a:pt x="1467" y="16751"/>
                    <a:pt x="322" y="18955"/>
                    <a:pt x="322" y="18955"/>
                  </a:cubicBezTo>
                  <a:cubicBezTo>
                    <a:pt x="322" y="18955"/>
                    <a:pt x="-679" y="20608"/>
                    <a:pt x="847" y="21049"/>
                  </a:cubicBezTo>
                  <a:cubicBezTo>
                    <a:pt x="1705" y="21380"/>
                    <a:pt x="5567" y="21600"/>
                    <a:pt x="8667" y="21600"/>
                  </a:cubicBezTo>
                  <a:cubicBezTo>
                    <a:pt x="11575" y="21600"/>
                    <a:pt x="11575" y="21600"/>
                    <a:pt x="11575" y="21600"/>
                  </a:cubicBezTo>
                  <a:cubicBezTo>
                    <a:pt x="14770" y="21600"/>
                    <a:pt x="18537" y="21380"/>
                    <a:pt x="19443" y="21049"/>
                  </a:cubicBezTo>
                  <a:cubicBezTo>
                    <a:pt x="20921" y="20498"/>
                    <a:pt x="19920" y="18845"/>
                    <a:pt x="19920" y="18845"/>
                  </a:cubicBezTo>
                  <a:close/>
                </a:path>
              </a:pathLst>
            </a:custGeom>
            <a:solidFill>
              <a:srgbClr val="FFFFFF"/>
            </a:solidFill>
            <a:ln w="9525" cap="flat">
              <a:noFill/>
              <a:round/>
            </a:ln>
            <a:effectLst/>
          </p:spPr>
          <p:txBody>
            <a:bodyPr wrap="square" lIns="0" tIns="0" rIns="0" bIns="0" numCol="1" anchor="t">
              <a:noAutofit/>
            </a:bodyPr>
            <a:lstStyle/>
            <a:p>
              <a:pPr lvl="0" algn="l" defTabSz="650240">
                <a:defRPr sz="1400">
                  <a:latin typeface="Helvetica"/>
                  <a:ea typeface="Helvetica"/>
                  <a:cs typeface="Helvetica"/>
                  <a:sym typeface="Helvetica"/>
                </a:defRPr>
              </a:pPr>
              <a:endParaRPr/>
            </a:p>
          </p:txBody>
        </p:sp>
        <p:sp>
          <p:nvSpPr>
            <p:cNvPr id="130" name="Shape 130"/>
            <p:cNvSpPr/>
            <p:nvPr/>
          </p:nvSpPr>
          <p:spPr>
            <a:xfrm>
              <a:off x="0" y="0"/>
              <a:ext cx="520371" cy="319089"/>
            </a:xfrm>
            <a:custGeom>
              <a:avLst/>
              <a:gdLst/>
              <a:ahLst/>
              <a:cxnLst>
                <a:cxn ang="0">
                  <a:pos x="wd2" y="hd2"/>
                </a:cxn>
                <a:cxn ang="5400000">
                  <a:pos x="wd2" y="hd2"/>
                </a:cxn>
                <a:cxn ang="10800000">
                  <a:pos x="wd2" y="hd2"/>
                </a:cxn>
                <a:cxn ang="16200000">
                  <a:pos x="wd2" y="hd2"/>
                </a:cxn>
              </a:cxnLst>
              <a:rect l="0" t="0" r="r" b="b"/>
              <a:pathLst>
                <a:path w="21600" h="21600" extrusionOk="0">
                  <a:moveTo>
                    <a:pt x="21074" y="0"/>
                  </a:moveTo>
                  <a:cubicBezTo>
                    <a:pt x="558" y="0"/>
                    <a:pt x="558" y="0"/>
                    <a:pt x="558" y="0"/>
                  </a:cubicBezTo>
                  <a:cubicBezTo>
                    <a:pt x="255" y="0"/>
                    <a:pt x="0" y="443"/>
                    <a:pt x="0" y="939"/>
                  </a:cubicBezTo>
                  <a:cubicBezTo>
                    <a:pt x="0" y="20661"/>
                    <a:pt x="0" y="20661"/>
                    <a:pt x="0" y="20661"/>
                  </a:cubicBezTo>
                  <a:cubicBezTo>
                    <a:pt x="0" y="21157"/>
                    <a:pt x="255" y="21600"/>
                    <a:pt x="558" y="21600"/>
                  </a:cubicBezTo>
                  <a:cubicBezTo>
                    <a:pt x="8156" y="21600"/>
                    <a:pt x="8156" y="21600"/>
                    <a:pt x="8156" y="21600"/>
                  </a:cubicBezTo>
                  <a:cubicBezTo>
                    <a:pt x="8586" y="21600"/>
                    <a:pt x="8586" y="21600"/>
                    <a:pt x="8586" y="21600"/>
                  </a:cubicBezTo>
                  <a:cubicBezTo>
                    <a:pt x="13062" y="21600"/>
                    <a:pt x="13062" y="21600"/>
                    <a:pt x="13062" y="21600"/>
                  </a:cubicBezTo>
                  <a:cubicBezTo>
                    <a:pt x="13524" y="21600"/>
                    <a:pt x="13524" y="21600"/>
                    <a:pt x="13524" y="21600"/>
                  </a:cubicBezTo>
                  <a:cubicBezTo>
                    <a:pt x="21074" y="21600"/>
                    <a:pt x="21074" y="21600"/>
                    <a:pt x="21074" y="21600"/>
                  </a:cubicBezTo>
                  <a:cubicBezTo>
                    <a:pt x="21377" y="21600"/>
                    <a:pt x="21600" y="21157"/>
                    <a:pt x="21600" y="20661"/>
                  </a:cubicBezTo>
                  <a:cubicBezTo>
                    <a:pt x="21600" y="939"/>
                    <a:pt x="21600" y="939"/>
                    <a:pt x="21600" y="939"/>
                  </a:cubicBezTo>
                  <a:cubicBezTo>
                    <a:pt x="21600" y="443"/>
                    <a:pt x="21377" y="0"/>
                    <a:pt x="21074" y="0"/>
                  </a:cubicBezTo>
                  <a:close/>
                  <a:moveTo>
                    <a:pt x="20708" y="20035"/>
                  </a:moveTo>
                  <a:cubicBezTo>
                    <a:pt x="828" y="20035"/>
                    <a:pt x="828" y="20035"/>
                    <a:pt x="828" y="20035"/>
                  </a:cubicBezTo>
                  <a:cubicBezTo>
                    <a:pt x="828" y="1565"/>
                    <a:pt x="828" y="1565"/>
                    <a:pt x="828" y="1565"/>
                  </a:cubicBezTo>
                  <a:cubicBezTo>
                    <a:pt x="20708" y="1565"/>
                    <a:pt x="20708" y="1565"/>
                    <a:pt x="20708" y="1565"/>
                  </a:cubicBezTo>
                  <a:lnTo>
                    <a:pt x="20708" y="20035"/>
                  </a:lnTo>
                  <a:close/>
                </a:path>
              </a:pathLst>
            </a:custGeom>
            <a:solidFill>
              <a:srgbClr val="FFFFFF"/>
            </a:solidFill>
            <a:ln w="9525" cap="flat">
              <a:noFill/>
              <a:round/>
            </a:ln>
            <a:effectLst/>
          </p:spPr>
          <p:txBody>
            <a:bodyPr wrap="square" lIns="0" tIns="0" rIns="0" bIns="0" numCol="1" anchor="t">
              <a:noAutofit/>
            </a:bodyPr>
            <a:lstStyle/>
            <a:p>
              <a:pPr lvl="0" algn="l" defTabSz="650240">
                <a:defRPr sz="1400">
                  <a:latin typeface="Helvetica"/>
                  <a:ea typeface="Helvetica"/>
                  <a:cs typeface="Helvetica"/>
                  <a:sym typeface="Helvetica"/>
                </a:defRPr>
              </a:pPr>
              <a:endParaRPr/>
            </a:p>
          </p:txBody>
        </p:sp>
      </p:grpSp>
      <p:grpSp>
        <p:nvGrpSpPr>
          <p:cNvPr id="135" name="Group 135"/>
          <p:cNvGrpSpPr/>
          <p:nvPr/>
        </p:nvGrpSpPr>
        <p:grpSpPr>
          <a:xfrm>
            <a:off x="2730715" y="5945336"/>
            <a:ext cx="3448910" cy="1364895"/>
            <a:chOff x="0" y="0"/>
            <a:chExt cx="3448908" cy="1364893"/>
          </a:xfrm>
        </p:grpSpPr>
        <p:sp>
          <p:nvSpPr>
            <p:cNvPr id="132" name="Shape 132"/>
            <p:cNvSpPr/>
            <p:nvPr/>
          </p:nvSpPr>
          <p:spPr>
            <a:xfrm>
              <a:off x="0" y="403080"/>
              <a:ext cx="2025227" cy="961814"/>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20320" tIns="20320" rIns="20320" bIns="20320" numCol="1" anchor="ctr">
              <a:noAutofit/>
            </a:bodyPr>
            <a:lstStyle>
              <a:lvl1pPr algn="r" defTabSz="2438400">
                <a:lnSpc>
                  <a:spcPct val="150000"/>
                </a:lnSpc>
                <a:buFont typeface="Open Sans Light"/>
                <a:defRPr sz="1200">
                  <a:uFill>
                    <a:solidFill/>
                  </a:uFill>
                  <a:latin typeface="Open Sans"/>
                  <a:ea typeface="Open Sans"/>
                  <a:cs typeface="Open Sans"/>
                  <a:sym typeface="Open Sans"/>
                </a:defRPr>
              </a:lvl1pPr>
            </a:lstStyle>
            <a:p>
              <a:pPr lvl="0">
                <a:defRPr sz="1800">
                  <a:uFillTx/>
                </a:defRPr>
              </a:pPr>
              <a:r>
                <a:rPr sz="1200">
                  <a:uFill>
                    <a:solidFill/>
                  </a:uFill>
                </a:rPr>
                <a:t>Brainstorm features that could be added to the system </a:t>
              </a:r>
            </a:p>
          </p:txBody>
        </p:sp>
        <p:sp>
          <p:nvSpPr>
            <p:cNvPr id="133" name="Shape 133"/>
            <p:cNvSpPr/>
            <p:nvPr/>
          </p:nvSpPr>
          <p:spPr>
            <a:xfrm>
              <a:off x="2246141" y="281448"/>
              <a:ext cx="1202768" cy="783617"/>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048" y="0"/>
                    <a:pt x="2340" y="0"/>
                  </a:cubicBezTo>
                  <a:lnTo>
                    <a:pt x="19260" y="0"/>
                  </a:lnTo>
                  <a:cubicBezTo>
                    <a:pt x="20552" y="0"/>
                    <a:pt x="21600" y="1612"/>
                    <a:pt x="21600" y="3600"/>
                  </a:cubicBezTo>
                  <a:lnTo>
                    <a:pt x="21600" y="17999"/>
                  </a:lnTo>
                  <a:cubicBezTo>
                    <a:pt x="21600" y="19988"/>
                    <a:pt x="20552" y="21600"/>
                    <a:pt x="19260" y="21600"/>
                  </a:cubicBezTo>
                  <a:lnTo>
                    <a:pt x="2340" y="21600"/>
                  </a:lnTo>
                  <a:cubicBezTo>
                    <a:pt x="1048" y="21600"/>
                    <a:pt x="0" y="19988"/>
                    <a:pt x="0" y="17999"/>
                  </a:cubicBezTo>
                  <a:cubicBezTo>
                    <a:pt x="0" y="17999"/>
                    <a:pt x="0" y="3600"/>
                    <a:pt x="0" y="3600"/>
                  </a:cubicBezTo>
                  <a:close/>
                </a:path>
              </a:pathLst>
            </a:custGeom>
            <a:solidFill>
              <a:srgbClr val="00917E"/>
            </a:solidFill>
            <a:ln w="12700" cap="flat">
              <a:solidFill>
                <a:srgbClr val="000000">
                  <a:alpha val="0"/>
                </a:srgbClr>
              </a:solidFill>
              <a:prstDash val="solid"/>
              <a:miter lim="400000"/>
            </a:ln>
            <a:effectLst/>
          </p:spPr>
          <p:txBody>
            <a:bodyPr wrap="square" lIns="20320" tIns="20320" rIns="20320" bIns="20320" numCol="1" anchor="ctr">
              <a:noAutofit/>
            </a:bodyP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134" name="Shape 134"/>
            <p:cNvSpPr/>
            <p:nvPr/>
          </p:nvSpPr>
          <p:spPr>
            <a:xfrm>
              <a:off x="2569879" y="0"/>
              <a:ext cx="877196" cy="178616"/>
            </a:xfrm>
            <a:prstGeom prst="rect">
              <a:avLst/>
            </a:prstGeom>
            <a:noFill/>
            <a:ln w="9525" cap="flat">
              <a:noFill/>
              <a:round/>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r" defTabSz="1300480">
                <a:buClr>
                  <a:srgbClr val="929292"/>
                </a:buClr>
                <a:defRPr sz="1100">
                  <a:solidFill>
                    <a:srgbClr val="00917E"/>
                  </a:solidFill>
                  <a:uFill>
                    <a:solidFill>
                      <a:srgbClr val="008CB4"/>
                    </a:solidFill>
                  </a:uFill>
                  <a:latin typeface="Open Sans"/>
                  <a:ea typeface="Open Sans"/>
                  <a:cs typeface="Open Sans"/>
                  <a:sym typeface="Open Sans"/>
                </a:defRPr>
              </a:lvl1pPr>
            </a:lstStyle>
            <a:p>
              <a:pPr lvl="0">
                <a:defRPr sz="1800">
                  <a:solidFill>
                    <a:srgbClr val="000000"/>
                  </a:solidFill>
                  <a:uFillTx/>
                </a:defRPr>
              </a:pPr>
              <a:r>
                <a:rPr sz="1100">
                  <a:solidFill>
                    <a:srgbClr val="00917E"/>
                  </a:solidFill>
                  <a:uFill>
                    <a:solidFill>
                      <a:srgbClr val="008CB4"/>
                    </a:solidFill>
                  </a:uFill>
                </a:rPr>
                <a:t>Brainstorm</a:t>
              </a:r>
            </a:p>
          </p:txBody>
        </p:sp>
      </p:grpSp>
      <p:grpSp>
        <p:nvGrpSpPr>
          <p:cNvPr id="138" name="Group 138"/>
          <p:cNvGrpSpPr/>
          <p:nvPr/>
        </p:nvGrpSpPr>
        <p:grpSpPr>
          <a:xfrm>
            <a:off x="4798398" y="4717546"/>
            <a:ext cx="386562" cy="387001"/>
            <a:chOff x="0" y="0"/>
            <a:chExt cx="386560" cy="386999"/>
          </a:xfrm>
        </p:grpSpPr>
        <p:sp>
          <p:nvSpPr>
            <p:cNvPr id="136" name="Shape 136"/>
            <p:cNvSpPr/>
            <p:nvPr/>
          </p:nvSpPr>
          <p:spPr>
            <a:xfrm>
              <a:off x="0" y="0"/>
              <a:ext cx="375551" cy="299494"/>
            </a:xfrm>
            <a:custGeom>
              <a:avLst/>
              <a:gdLst/>
              <a:ahLst/>
              <a:cxnLst>
                <a:cxn ang="0">
                  <a:pos x="wd2" y="hd2"/>
                </a:cxn>
                <a:cxn ang="5400000">
                  <a:pos x="wd2" y="hd2"/>
                </a:cxn>
                <a:cxn ang="10800000">
                  <a:pos x="wd2" y="hd2"/>
                </a:cxn>
                <a:cxn ang="16200000">
                  <a:pos x="wd2" y="hd2"/>
                </a:cxn>
              </a:cxnLst>
              <a:rect l="0" t="0" r="r" b="b"/>
              <a:pathLst>
                <a:path w="21600" h="21600" extrusionOk="0">
                  <a:moveTo>
                    <a:pt x="1828" y="19713"/>
                  </a:moveTo>
                  <a:cubicBezTo>
                    <a:pt x="1828" y="4194"/>
                    <a:pt x="1828" y="4194"/>
                    <a:pt x="1828" y="4194"/>
                  </a:cubicBezTo>
                  <a:cubicBezTo>
                    <a:pt x="20271" y="4194"/>
                    <a:pt x="20271" y="4194"/>
                    <a:pt x="20271" y="4194"/>
                  </a:cubicBezTo>
                  <a:cubicBezTo>
                    <a:pt x="20271" y="8808"/>
                    <a:pt x="20271" y="8808"/>
                    <a:pt x="20271" y="8808"/>
                  </a:cubicBezTo>
                  <a:cubicBezTo>
                    <a:pt x="20769" y="9437"/>
                    <a:pt x="21268" y="10066"/>
                    <a:pt x="21600" y="10695"/>
                  </a:cubicBezTo>
                  <a:cubicBezTo>
                    <a:pt x="21600" y="419"/>
                    <a:pt x="21600" y="419"/>
                    <a:pt x="21600" y="419"/>
                  </a:cubicBezTo>
                  <a:cubicBezTo>
                    <a:pt x="21600" y="210"/>
                    <a:pt x="21434" y="0"/>
                    <a:pt x="21268" y="0"/>
                  </a:cubicBezTo>
                  <a:cubicBezTo>
                    <a:pt x="498" y="0"/>
                    <a:pt x="498" y="0"/>
                    <a:pt x="498" y="0"/>
                  </a:cubicBezTo>
                  <a:cubicBezTo>
                    <a:pt x="166" y="0"/>
                    <a:pt x="0" y="210"/>
                    <a:pt x="0" y="419"/>
                  </a:cubicBezTo>
                  <a:cubicBezTo>
                    <a:pt x="0" y="21181"/>
                    <a:pt x="0" y="21181"/>
                    <a:pt x="0" y="21181"/>
                  </a:cubicBezTo>
                  <a:cubicBezTo>
                    <a:pt x="0" y="21390"/>
                    <a:pt x="166" y="21600"/>
                    <a:pt x="498" y="21600"/>
                  </a:cubicBezTo>
                  <a:cubicBezTo>
                    <a:pt x="5649" y="21600"/>
                    <a:pt x="5649" y="21600"/>
                    <a:pt x="5649" y="21600"/>
                  </a:cubicBezTo>
                  <a:cubicBezTo>
                    <a:pt x="5483" y="20971"/>
                    <a:pt x="5317" y="20342"/>
                    <a:pt x="5317" y="19713"/>
                  </a:cubicBezTo>
                  <a:lnTo>
                    <a:pt x="1828" y="19713"/>
                  </a:lnTo>
                  <a:close/>
                  <a:moveTo>
                    <a:pt x="17778" y="629"/>
                  </a:moveTo>
                  <a:cubicBezTo>
                    <a:pt x="19772" y="629"/>
                    <a:pt x="19772" y="629"/>
                    <a:pt x="19772" y="629"/>
                  </a:cubicBezTo>
                  <a:cubicBezTo>
                    <a:pt x="19772" y="3146"/>
                    <a:pt x="19772" y="3146"/>
                    <a:pt x="19772" y="3146"/>
                  </a:cubicBezTo>
                  <a:cubicBezTo>
                    <a:pt x="17778" y="3146"/>
                    <a:pt x="17778" y="3146"/>
                    <a:pt x="17778" y="3146"/>
                  </a:cubicBezTo>
                  <a:lnTo>
                    <a:pt x="17778" y="629"/>
                  </a:lnTo>
                  <a:close/>
                  <a:moveTo>
                    <a:pt x="14788" y="629"/>
                  </a:moveTo>
                  <a:cubicBezTo>
                    <a:pt x="16782" y="629"/>
                    <a:pt x="16782" y="629"/>
                    <a:pt x="16782" y="629"/>
                  </a:cubicBezTo>
                  <a:cubicBezTo>
                    <a:pt x="16782" y="3146"/>
                    <a:pt x="16782" y="3146"/>
                    <a:pt x="16782" y="3146"/>
                  </a:cubicBezTo>
                  <a:cubicBezTo>
                    <a:pt x="14788" y="3146"/>
                    <a:pt x="14788" y="3146"/>
                    <a:pt x="14788" y="3146"/>
                  </a:cubicBezTo>
                  <a:lnTo>
                    <a:pt x="14788" y="629"/>
                  </a:lnTo>
                  <a:close/>
                </a:path>
              </a:pathLst>
            </a:custGeom>
            <a:solidFill>
              <a:srgbClr val="FFFFFF"/>
            </a:solidFill>
            <a:ln w="9525" cap="flat">
              <a:noFill/>
              <a:round/>
            </a:ln>
            <a:effectLst/>
          </p:spPr>
          <p:txBody>
            <a:bodyPr wrap="square" lIns="0" tIns="0" rIns="0" bIns="0" numCol="1" anchor="t">
              <a:noAutofit/>
            </a:bodyPr>
            <a:lstStyle/>
            <a:p>
              <a:pPr lvl="0" algn="l" defTabSz="650240">
                <a:defRPr sz="1400">
                  <a:latin typeface="Helvetica"/>
                  <a:ea typeface="Helvetica"/>
                  <a:cs typeface="Helvetica"/>
                  <a:sym typeface="Helvetica"/>
                </a:defRPr>
              </a:pPr>
              <a:endParaRPr/>
            </a:p>
          </p:txBody>
        </p:sp>
        <p:sp>
          <p:nvSpPr>
            <p:cNvPr id="137" name="Shape 137"/>
            <p:cNvSpPr/>
            <p:nvPr/>
          </p:nvSpPr>
          <p:spPr>
            <a:xfrm>
              <a:off x="106426" y="102296"/>
              <a:ext cx="280135" cy="284704"/>
            </a:xfrm>
            <a:custGeom>
              <a:avLst/>
              <a:gdLst/>
              <a:ahLst/>
              <a:cxnLst>
                <a:cxn ang="0">
                  <a:pos x="wd2" y="hd2"/>
                </a:cxn>
                <a:cxn ang="5400000">
                  <a:pos x="wd2" y="hd2"/>
                </a:cxn>
                <a:cxn ang="10800000">
                  <a:pos x="wd2" y="hd2"/>
                </a:cxn>
                <a:cxn ang="16200000">
                  <a:pos x="wd2" y="hd2"/>
                </a:cxn>
              </a:cxnLst>
              <a:rect l="0" t="0" r="r" b="b"/>
              <a:pathLst>
                <a:path w="21600" h="21600" extrusionOk="0">
                  <a:moveTo>
                    <a:pt x="11357" y="17853"/>
                  </a:moveTo>
                  <a:cubicBezTo>
                    <a:pt x="15365" y="17853"/>
                    <a:pt x="15365" y="17853"/>
                    <a:pt x="15365" y="17853"/>
                  </a:cubicBezTo>
                  <a:cubicBezTo>
                    <a:pt x="14474" y="19616"/>
                    <a:pt x="13361" y="20939"/>
                    <a:pt x="12247" y="21380"/>
                  </a:cubicBezTo>
                  <a:cubicBezTo>
                    <a:pt x="12025" y="21380"/>
                    <a:pt x="11579" y="21380"/>
                    <a:pt x="11357" y="21600"/>
                  </a:cubicBezTo>
                  <a:lnTo>
                    <a:pt x="11357" y="17853"/>
                  </a:lnTo>
                  <a:close/>
                  <a:moveTo>
                    <a:pt x="10243" y="21600"/>
                  </a:moveTo>
                  <a:cubicBezTo>
                    <a:pt x="9798" y="21380"/>
                    <a:pt x="9575" y="21380"/>
                    <a:pt x="9353" y="21380"/>
                  </a:cubicBezTo>
                  <a:cubicBezTo>
                    <a:pt x="8239" y="20939"/>
                    <a:pt x="7126" y="19616"/>
                    <a:pt x="6235" y="17853"/>
                  </a:cubicBezTo>
                  <a:cubicBezTo>
                    <a:pt x="10243" y="17853"/>
                    <a:pt x="10243" y="17853"/>
                    <a:pt x="10243" y="17853"/>
                  </a:cubicBezTo>
                  <a:lnTo>
                    <a:pt x="10243" y="21600"/>
                  </a:lnTo>
                  <a:close/>
                  <a:moveTo>
                    <a:pt x="6680" y="20718"/>
                  </a:moveTo>
                  <a:cubicBezTo>
                    <a:pt x="5122" y="20057"/>
                    <a:pt x="3563" y="18955"/>
                    <a:pt x="2449" y="17853"/>
                  </a:cubicBezTo>
                  <a:cubicBezTo>
                    <a:pt x="4899" y="17853"/>
                    <a:pt x="4899" y="17853"/>
                    <a:pt x="4899" y="17853"/>
                  </a:cubicBezTo>
                  <a:cubicBezTo>
                    <a:pt x="5344" y="18955"/>
                    <a:pt x="6012" y="19837"/>
                    <a:pt x="6680" y="20718"/>
                  </a:cubicBezTo>
                  <a:close/>
                  <a:moveTo>
                    <a:pt x="14920" y="20718"/>
                  </a:moveTo>
                  <a:cubicBezTo>
                    <a:pt x="15588" y="19837"/>
                    <a:pt x="16256" y="18955"/>
                    <a:pt x="16701" y="17853"/>
                  </a:cubicBezTo>
                  <a:cubicBezTo>
                    <a:pt x="18928" y="17853"/>
                    <a:pt x="18928" y="17853"/>
                    <a:pt x="18928" y="17853"/>
                  </a:cubicBezTo>
                  <a:cubicBezTo>
                    <a:pt x="18037" y="18955"/>
                    <a:pt x="16478" y="20057"/>
                    <a:pt x="14920" y="20718"/>
                  </a:cubicBezTo>
                  <a:close/>
                  <a:moveTo>
                    <a:pt x="17146" y="16531"/>
                  </a:moveTo>
                  <a:cubicBezTo>
                    <a:pt x="17592" y="14988"/>
                    <a:pt x="17814" y="13224"/>
                    <a:pt x="17814" y="11461"/>
                  </a:cubicBezTo>
                  <a:cubicBezTo>
                    <a:pt x="21600" y="11461"/>
                    <a:pt x="21600" y="11461"/>
                    <a:pt x="21600" y="11461"/>
                  </a:cubicBezTo>
                  <a:cubicBezTo>
                    <a:pt x="21600" y="13224"/>
                    <a:pt x="20932" y="14988"/>
                    <a:pt x="19819" y="16531"/>
                  </a:cubicBezTo>
                  <a:lnTo>
                    <a:pt x="17146" y="16531"/>
                  </a:lnTo>
                  <a:close/>
                  <a:moveTo>
                    <a:pt x="11357" y="16531"/>
                  </a:moveTo>
                  <a:cubicBezTo>
                    <a:pt x="11357" y="11461"/>
                    <a:pt x="11357" y="11461"/>
                    <a:pt x="11357" y="11461"/>
                  </a:cubicBezTo>
                  <a:cubicBezTo>
                    <a:pt x="16701" y="11461"/>
                    <a:pt x="16701" y="11461"/>
                    <a:pt x="16701" y="11461"/>
                  </a:cubicBezTo>
                  <a:cubicBezTo>
                    <a:pt x="16701" y="13224"/>
                    <a:pt x="16256" y="14988"/>
                    <a:pt x="15810" y="16531"/>
                  </a:cubicBezTo>
                  <a:lnTo>
                    <a:pt x="11357" y="16531"/>
                  </a:lnTo>
                  <a:close/>
                  <a:moveTo>
                    <a:pt x="5790" y="16531"/>
                  </a:moveTo>
                  <a:cubicBezTo>
                    <a:pt x="5344" y="14988"/>
                    <a:pt x="4899" y="13224"/>
                    <a:pt x="4899" y="11461"/>
                  </a:cubicBezTo>
                  <a:cubicBezTo>
                    <a:pt x="10243" y="11461"/>
                    <a:pt x="10243" y="11461"/>
                    <a:pt x="10243" y="11461"/>
                  </a:cubicBezTo>
                  <a:cubicBezTo>
                    <a:pt x="10243" y="16531"/>
                    <a:pt x="10243" y="16531"/>
                    <a:pt x="10243" y="16531"/>
                  </a:cubicBezTo>
                  <a:lnTo>
                    <a:pt x="5790" y="16531"/>
                  </a:lnTo>
                  <a:close/>
                  <a:moveTo>
                    <a:pt x="1559" y="16531"/>
                  </a:moveTo>
                  <a:cubicBezTo>
                    <a:pt x="668" y="14988"/>
                    <a:pt x="0" y="13224"/>
                    <a:pt x="0" y="11461"/>
                  </a:cubicBezTo>
                  <a:cubicBezTo>
                    <a:pt x="3786" y="11461"/>
                    <a:pt x="3786" y="11461"/>
                    <a:pt x="3786" y="11461"/>
                  </a:cubicBezTo>
                  <a:cubicBezTo>
                    <a:pt x="3786" y="13224"/>
                    <a:pt x="4008" y="14988"/>
                    <a:pt x="4454" y="16531"/>
                  </a:cubicBezTo>
                  <a:lnTo>
                    <a:pt x="1559" y="16531"/>
                  </a:lnTo>
                  <a:close/>
                  <a:moveTo>
                    <a:pt x="17814" y="10139"/>
                  </a:moveTo>
                  <a:cubicBezTo>
                    <a:pt x="17814" y="8375"/>
                    <a:pt x="17592" y="6612"/>
                    <a:pt x="17146" y="5069"/>
                  </a:cubicBezTo>
                  <a:cubicBezTo>
                    <a:pt x="20041" y="5069"/>
                    <a:pt x="20041" y="5069"/>
                    <a:pt x="20041" y="5069"/>
                  </a:cubicBezTo>
                  <a:cubicBezTo>
                    <a:pt x="20932" y="6392"/>
                    <a:pt x="21600" y="8375"/>
                    <a:pt x="21600" y="10139"/>
                  </a:cubicBezTo>
                  <a:lnTo>
                    <a:pt x="17814" y="10139"/>
                  </a:lnTo>
                  <a:close/>
                  <a:moveTo>
                    <a:pt x="11357" y="10139"/>
                  </a:moveTo>
                  <a:cubicBezTo>
                    <a:pt x="11357" y="5069"/>
                    <a:pt x="11357" y="5069"/>
                    <a:pt x="11357" y="5069"/>
                  </a:cubicBezTo>
                  <a:cubicBezTo>
                    <a:pt x="15810" y="5069"/>
                    <a:pt x="15810" y="5069"/>
                    <a:pt x="15810" y="5069"/>
                  </a:cubicBezTo>
                  <a:cubicBezTo>
                    <a:pt x="16256" y="6612"/>
                    <a:pt x="16701" y="8375"/>
                    <a:pt x="16701" y="10139"/>
                  </a:cubicBezTo>
                  <a:lnTo>
                    <a:pt x="11357" y="10139"/>
                  </a:lnTo>
                  <a:close/>
                  <a:moveTo>
                    <a:pt x="4899" y="10139"/>
                  </a:moveTo>
                  <a:cubicBezTo>
                    <a:pt x="4899" y="8375"/>
                    <a:pt x="5344" y="6612"/>
                    <a:pt x="5790" y="5069"/>
                  </a:cubicBezTo>
                  <a:cubicBezTo>
                    <a:pt x="10243" y="5069"/>
                    <a:pt x="10243" y="5069"/>
                    <a:pt x="10243" y="5069"/>
                  </a:cubicBezTo>
                  <a:cubicBezTo>
                    <a:pt x="10243" y="10139"/>
                    <a:pt x="10243" y="10139"/>
                    <a:pt x="10243" y="10139"/>
                  </a:cubicBezTo>
                  <a:lnTo>
                    <a:pt x="4899" y="10139"/>
                  </a:lnTo>
                  <a:close/>
                  <a:moveTo>
                    <a:pt x="0" y="10139"/>
                  </a:moveTo>
                  <a:cubicBezTo>
                    <a:pt x="0" y="8375"/>
                    <a:pt x="668" y="6392"/>
                    <a:pt x="1559" y="4849"/>
                  </a:cubicBezTo>
                  <a:cubicBezTo>
                    <a:pt x="4454" y="5069"/>
                    <a:pt x="4454" y="5069"/>
                    <a:pt x="4454" y="5069"/>
                  </a:cubicBezTo>
                  <a:cubicBezTo>
                    <a:pt x="4008" y="6612"/>
                    <a:pt x="3786" y="8375"/>
                    <a:pt x="3786" y="10139"/>
                  </a:cubicBezTo>
                  <a:lnTo>
                    <a:pt x="0" y="10139"/>
                  </a:lnTo>
                  <a:close/>
                  <a:moveTo>
                    <a:pt x="16701" y="3747"/>
                  </a:moveTo>
                  <a:cubicBezTo>
                    <a:pt x="16256" y="2645"/>
                    <a:pt x="15588" y="1763"/>
                    <a:pt x="14920" y="882"/>
                  </a:cubicBezTo>
                  <a:cubicBezTo>
                    <a:pt x="16478" y="1543"/>
                    <a:pt x="18037" y="2424"/>
                    <a:pt x="19151" y="3747"/>
                  </a:cubicBezTo>
                  <a:lnTo>
                    <a:pt x="16701" y="3747"/>
                  </a:lnTo>
                  <a:close/>
                  <a:moveTo>
                    <a:pt x="11357" y="3747"/>
                  </a:moveTo>
                  <a:cubicBezTo>
                    <a:pt x="11357" y="0"/>
                    <a:pt x="11357" y="0"/>
                    <a:pt x="11357" y="0"/>
                  </a:cubicBezTo>
                  <a:cubicBezTo>
                    <a:pt x="11579" y="0"/>
                    <a:pt x="12025" y="0"/>
                    <a:pt x="12247" y="0"/>
                  </a:cubicBezTo>
                  <a:cubicBezTo>
                    <a:pt x="13361" y="661"/>
                    <a:pt x="14474" y="1984"/>
                    <a:pt x="15365" y="3747"/>
                  </a:cubicBezTo>
                  <a:lnTo>
                    <a:pt x="11357" y="3747"/>
                  </a:lnTo>
                  <a:close/>
                  <a:moveTo>
                    <a:pt x="6235" y="3747"/>
                  </a:moveTo>
                  <a:cubicBezTo>
                    <a:pt x="7126" y="1984"/>
                    <a:pt x="8239" y="661"/>
                    <a:pt x="9353" y="0"/>
                  </a:cubicBezTo>
                  <a:cubicBezTo>
                    <a:pt x="9575" y="0"/>
                    <a:pt x="9798" y="0"/>
                    <a:pt x="10243" y="0"/>
                  </a:cubicBezTo>
                  <a:cubicBezTo>
                    <a:pt x="10243" y="3747"/>
                    <a:pt x="10243" y="3747"/>
                    <a:pt x="10243" y="3747"/>
                  </a:cubicBezTo>
                  <a:lnTo>
                    <a:pt x="6235" y="3747"/>
                  </a:lnTo>
                  <a:close/>
                  <a:moveTo>
                    <a:pt x="2449" y="3747"/>
                  </a:moveTo>
                  <a:cubicBezTo>
                    <a:pt x="3563" y="2424"/>
                    <a:pt x="5122" y="1543"/>
                    <a:pt x="6680" y="882"/>
                  </a:cubicBezTo>
                  <a:cubicBezTo>
                    <a:pt x="6012" y="1543"/>
                    <a:pt x="5344" y="2645"/>
                    <a:pt x="4899" y="3747"/>
                  </a:cubicBezTo>
                  <a:lnTo>
                    <a:pt x="2449" y="3747"/>
                  </a:lnTo>
                  <a:close/>
                </a:path>
              </a:pathLst>
            </a:custGeom>
            <a:solidFill>
              <a:srgbClr val="FFFFFF"/>
            </a:solidFill>
            <a:ln w="9525" cap="flat">
              <a:noFill/>
              <a:round/>
            </a:ln>
            <a:effectLst/>
          </p:spPr>
          <p:txBody>
            <a:bodyPr wrap="square" lIns="0" tIns="0" rIns="0" bIns="0" numCol="1" anchor="t">
              <a:noAutofit/>
            </a:bodyPr>
            <a:lstStyle/>
            <a:p>
              <a:pPr lvl="0" algn="l" defTabSz="650240">
                <a:defRPr sz="1400">
                  <a:latin typeface="Helvetica"/>
                  <a:ea typeface="Helvetica"/>
                  <a:cs typeface="Helvetica"/>
                  <a:sym typeface="Helvetica"/>
                </a:defRPr>
              </a:pPr>
              <a:endParaRPr/>
            </a:p>
          </p:txBody>
        </p:sp>
      </p:grpSp>
      <p:grpSp>
        <p:nvGrpSpPr>
          <p:cNvPr id="141" name="Group 141"/>
          <p:cNvGrpSpPr/>
          <p:nvPr/>
        </p:nvGrpSpPr>
        <p:grpSpPr>
          <a:xfrm>
            <a:off x="5407680" y="6390647"/>
            <a:ext cx="304065" cy="443213"/>
            <a:chOff x="0" y="0"/>
            <a:chExt cx="304064" cy="443212"/>
          </a:xfrm>
        </p:grpSpPr>
        <p:sp>
          <p:nvSpPr>
            <p:cNvPr id="139" name="Shape 139"/>
            <p:cNvSpPr/>
            <p:nvPr/>
          </p:nvSpPr>
          <p:spPr>
            <a:xfrm>
              <a:off x="0" y="0"/>
              <a:ext cx="304065" cy="365962"/>
            </a:xfrm>
            <a:custGeom>
              <a:avLst/>
              <a:gdLst/>
              <a:ahLst/>
              <a:cxnLst>
                <a:cxn ang="0">
                  <a:pos x="wd2" y="hd2"/>
                </a:cxn>
                <a:cxn ang="5400000">
                  <a:pos x="wd2" y="hd2"/>
                </a:cxn>
                <a:cxn ang="10800000">
                  <a:pos x="wd2" y="hd2"/>
                </a:cxn>
                <a:cxn ang="16200000">
                  <a:pos x="wd2" y="hd2"/>
                </a:cxn>
              </a:cxnLst>
              <a:rect l="0" t="0" r="r" b="b"/>
              <a:pathLst>
                <a:path w="21600" h="21600" extrusionOk="0">
                  <a:moveTo>
                    <a:pt x="4276" y="16167"/>
                  </a:moveTo>
                  <a:cubicBezTo>
                    <a:pt x="4325" y="16194"/>
                    <a:pt x="4376" y="16226"/>
                    <a:pt x="4429" y="16261"/>
                  </a:cubicBezTo>
                  <a:cubicBezTo>
                    <a:pt x="4433" y="16264"/>
                    <a:pt x="4439" y="16268"/>
                    <a:pt x="4444" y="16270"/>
                  </a:cubicBezTo>
                  <a:cubicBezTo>
                    <a:pt x="5280" y="16820"/>
                    <a:pt x="6481" y="18104"/>
                    <a:pt x="6481" y="19800"/>
                  </a:cubicBezTo>
                  <a:lnTo>
                    <a:pt x="6481" y="21600"/>
                  </a:lnTo>
                  <a:lnTo>
                    <a:pt x="10260" y="21600"/>
                  </a:lnTo>
                  <a:lnTo>
                    <a:pt x="10260" y="10723"/>
                  </a:lnTo>
                  <a:cubicBezTo>
                    <a:pt x="9331" y="10522"/>
                    <a:pt x="8640" y="9824"/>
                    <a:pt x="8640" y="8988"/>
                  </a:cubicBezTo>
                  <a:cubicBezTo>
                    <a:pt x="8640" y="7993"/>
                    <a:pt x="9607" y="7189"/>
                    <a:pt x="10800" y="7189"/>
                  </a:cubicBezTo>
                  <a:cubicBezTo>
                    <a:pt x="11993" y="7189"/>
                    <a:pt x="12959" y="7993"/>
                    <a:pt x="12959" y="8988"/>
                  </a:cubicBezTo>
                  <a:cubicBezTo>
                    <a:pt x="12959" y="9824"/>
                    <a:pt x="12270" y="10522"/>
                    <a:pt x="11340" y="10723"/>
                  </a:cubicBezTo>
                  <a:lnTo>
                    <a:pt x="11340" y="21600"/>
                  </a:lnTo>
                  <a:lnTo>
                    <a:pt x="15120" y="21600"/>
                  </a:lnTo>
                  <a:lnTo>
                    <a:pt x="15120" y="19800"/>
                  </a:lnTo>
                  <a:cubicBezTo>
                    <a:pt x="15120" y="18000"/>
                    <a:pt x="16368" y="16707"/>
                    <a:pt x="17280" y="16194"/>
                  </a:cubicBezTo>
                  <a:lnTo>
                    <a:pt x="17278" y="16191"/>
                  </a:lnTo>
                  <a:cubicBezTo>
                    <a:pt x="19900" y="14551"/>
                    <a:pt x="21600" y="11944"/>
                    <a:pt x="21600" y="9000"/>
                  </a:cubicBezTo>
                  <a:cubicBezTo>
                    <a:pt x="21600" y="4030"/>
                    <a:pt x="16765" y="0"/>
                    <a:pt x="10800" y="0"/>
                  </a:cubicBezTo>
                  <a:cubicBezTo>
                    <a:pt x="4835" y="0"/>
                    <a:pt x="0" y="4030"/>
                    <a:pt x="0" y="9000"/>
                  </a:cubicBezTo>
                  <a:cubicBezTo>
                    <a:pt x="0" y="11928"/>
                    <a:pt x="1683" y="14522"/>
                    <a:pt x="4280" y="16165"/>
                  </a:cubicBezTo>
                  <a:cubicBezTo>
                    <a:pt x="4280" y="16165"/>
                    <a:pt x="4276" y="16167"/>
                    <a:pt x="4276" y="16167"/>
                  </a:cubicBezTo>
                  <a:close/>
                </a:path>
              </a:pathLst>
            </a:custGeom>
            <a:solidFill>
              <a:srgbClr val="FFFFFF"/>
            </a:solidFill>
            <a:ln w="12700" cap="flat">
              <a:noFill/>
              <a:miter lim="400000"/>
            </a:ln>
            <a:effectLst/>
          </p:spPr>
          <p:txBody>
            <a:bodyPr wrap="square" lIns="20320" tIns="20320" rIns="20320" bIns="20320" numCol="1" anchor="ctr">
              <a:noAutofit/>
            </a:bodyPr>
            <a:lstStyle/>
            <a:p>
              <a:pPr lvl="0" defTabSz="243840">
                <a:defRPr sz="1600">
                  <a:solidFill>
                    <a:srgbClr val="FFFFFF"/>
                  </a:solidFill>
                  <a:effectLst>
                    <a:outerShdw blurRad="38100" dist="12700" dir="5400000" rotWithShape="0">
                      <a:srgbClr val="000000">
                        <a:alpha val="50000"/>
                      </a:srgbClr>
                    </a:outerShdw>
                  </a:effectLst>
                </a:defRPr>
              </a:pPr>
              <a:endParaRPr/>
            </a:p>
          </p:txBody>
        </p:sp>
        <p:sp>
          <p:nvSpPr>
            <p:cNvPr id="140" name="Shape 140"/>
            <p:cNvSpPr/>
            <p:nvPr/>
          </p:nvSpPr>
          <p:spPr>
            <a:xfrm>
              <a:off x="88466" y="381952"/>
              <a:ext cx="121620" cy="61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20320" tIns="20320" rIns="20320" bIns="20320" numCol="1" anchor="ctr">
              <a:noAutofit/>
            </a:bodyPr>
            <a:lstStyle/>
            <a:p>
              <a:pPr lvl="0" defTabSz="243840">
                <a:defRPr sz="1600">
                  <a:solidFill>
                    <a:srgbClr val="FFFFFF"/>
                  </a:solidFill>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iterate>
                                    <p:tmAbs val="0"/>
                                  </p:iterate>
                                  <p:childTnLst>
                                    <p:set>
                                      <p:cBhvr>
                                        <p:cTn id="6" fill="hold"/>
                                        <p:tgtEl>
                                          <p:spTgt spid="117"/>
                                        </p:tgtEl>
                                        <p:attrNameLst>
                                          <p:attrName>style.visibility</p:attrName>
                                        </p:attrNameLst>
                                      </p:cBhvr>
                                      <p:to>
                                        <p:strVal val="visible"/>
                                      </p:to>
                                    </p:set>
                                    <p:animEffect transition="in" filter="dissolve">
                                      <p:cBhvr>
                                        <p:cTn id="7" dur="1000"/>
                                        <p:tgtEl>
                                          <p:spTgt spid="117"/>
                                        </p:tgtEl>
                                      </p:cBhvr>
                                    </p:animEffect>
                                  </p:childTnLst>
                                </p:cTn>
                              </p:par>
                            </p:childTnLst>
                          </p:cTn>
                        </p:par>
                        <p:par>
                          <p:cTn id="8" fill="hold">
                            <p:stCondLst>
                              <p:cond delay="1000"/>
                            </p:stCondLst>
                            <p:childTnLst>
                              <p:par>
                                <p:cTn id="9" presetID="9" presetClass="entr" presetSubtype="8" fill="hold" grpId="2" nodeType="afterEffect">
                                  <p:stCondLst>
                                    <p:cond delay="0"/>
                                  </p:stCondLst>
                                  <p:iterate>
                                    <p:tmAbs val="0"/>
                                  </p:iterate>
                                  <p:childTnLst>
                                    <p:set>
                                      <p:cBhvr>
                                        <p:cTn id="10" fill="hold"/>
                                        <p:tgtEl>
                                          <p:spTgt spid="121"/>
                                        </p:tgtEl>
                                        <p:attrNameLst>
                                          <p:attrName>style.visibility</p:attrName>
                                        </p:attrNameLst>
                                      </p:cBhvr>
                                      <p:to>
                                        <p:strVal val="visible"/>
                                      </p:to>
                                    </p:set>
                                    <p:animEffect transition="in" filter="dissolve(right)">
                                      <p:cBhvr>
                                        <p:cTn id="11" dur="750"/>
                                        <p:tgtEl>
                                          <p:spTgt spid="121"/>
                                        </p:tgtEl>
                                      </p:cBhvr>
                                    </p:animEffect>
                                  </p:childTnLst>
                                </p:cTn>
                              </p:par>
                            </p:childTnLst>
                          </p:cTn>
                        </p:par>
                        <p:par>
                          <p:cTn id="12" fill="hold">
                            <p:stCondLst>
                              <p:cond delay="1750"/>
                            </p:stCondLst>
                            <p:childTnLst>
                              <p:par>
                                <p:cTn id="13" presetID="10" presetClass="entr" presetSubtype="0" fill="hold" grpId="3" nodeType="afterEffect">
                                  <p:stCondLst>
                                    <p:cond delay="0"/>
                                  </p:stCondLst>
                                  <p:iterate>
                                    <p:tmAbs val="0"/>
                                  </p:iterate>
                                  <p:childTnLst>
                                    <p:set>
                                      <p:cBhvr>
                                        <p:cTn id="14" fill="hold"/>
                                        <p:tgtEl>
                                          <p:spTgt spid="135"/>
                                        </p:tgtEl>
                                        <p:attrNameLst>
                                          <p:attrName>style.visibility</p:attrName>
                                        </p:attrNameLst>
                                      </p:cBhvr>
                                      <p:to>
                                        <p:strVal val="visible"/>
                                      </p:to>
                                    </p:set>
                                    <p:animEffect transition="in" filter="fade">
                                      <p:cBhvr>
                                        <p:cTn id="15" dur="250"/>
                                        <p:tgtEl>
                                          <p:spTgt spid="135"/>
                                        </p:tgtEl>
                                      </p:cBhvr>
                                    </p:animEffect>
                                  </p:childTnLst>
                                </p:cTn>
                              </p:par>
                            </p:childTnLst>
                          </p:cTn>
                        </p:par>
                        <p:par>
                          <p:cTn id="16" fill="hold">
                            <p:stCondLst>
                              <p:cond delay="2000"/>
                            </p:stCondLst>
                            <p:childTnLst>
                              <p:par>
                                <p:cTn id="17" presetID="18" presetClass="entr" presetSubtype="9" fill="hold" grpId="4" nodeType="afterEffect">
                                  <p:stCondLst>
                                    <p:cond delay="0"/>
                                  </p:stCondLst>
                                  <p:iterate>
                                    <p:tmAbs val="0"/>
                                  </p:iterate>
                                  <p:childTnLst>
                                    <p:set>
                                      <p:cBhvr>
                                        <p:cTn id="18" fill="hold"/>
                                        <p:tgtEl>
                                          <p:spTgt spid="125"/>
                                        </p:tgtEl>
                                        <p:attrNameLst>
                                          <p:attrName>style.visibility</p:attrName>
                                        </p:attrNameLst>
                                      </p:cBhvr>
                                      <p:to>
                                        <p:strVal val="visible"/>
                                      </p:to>
                                    </p:set>
                                    <p:animEffect transition="in" filter="strips(upLeft)">
                                      <p:cBhvr>
                                        <p:cTn id="19" dur="250"/>
                                        <p:tgtEl>
                                          <p:spTgt spid="125"/>
                                        </p:tgtEl>
                                      </p:cBhvr>
                                    </p:animEffect>
                                  </p:childTnLst>
                                </p:cTn>
                              </p:par>
                            </p:childTnLst>
                          </p:cTn>
                        </p:par>
                        <p:par>
                          <p:cTn id="20" fill="hold">
                            <p:stCondLst>
                              <p:cond delay="2250"/>
                            </p:stCondLst>
                            <p:childTnLst>
                              <p:par>
                                <p:cTn id="21" presetID="10" presetClass="entr" presetSubtype="0" fill="hold" grpId="5" nodeType="afterEffect">
                                  <p:stCondLst>
                                    <p:cond delay="0"/>
                                  </p:stCondLst>
                                  <p:iterate>
                                    <p:tmAbs val="0"/>
                                  </p:iterate>
                                  <p:childTnLst>
                                    <p:set>
                                      <p:cBhvr>
                                        <p:cTn id="22" fill="hold"/>
                                        <p:tgtEl>
                                          <p:spTgt spid="104"/>
                                        </p:tgtEl>
                                        <p:attrNameLst>
                                          <p:attrName>style.visibility</p:attrName>
                                        </p:attrNameLst>
                                      </p:cBhvr>
                                      <p:to>
                                        <p:strVal val="visible"/>
                                      </p:to>
                                    </p:set>
                                    <p:animEffect transition="in" filter="fade">
                                      <p:cBhvr>
                                        <p:cTn id="23" dur="250"/>
                                        <p:tgtEl>
                                          <p:spTgt spid="104"/>
                                        </p:tgtEl>
                                      </p:cBhvr>
                                    </p:animEffect>
                                  </p:childTnLst>
                                </p:cTn>
                              </p:par>
                            </p:childTnLst>
                          </p:cTn>
                        </p:par>
                        <p:par>
                          <p:cTn id="24" fill="hold">
                            <p:stCondLst>
                              <p:cond delay="2500"/>
                            </p:stCondLst>
                            <p:childTnLst>
                              <p:par>
                                <p:cTn id="25" presetID="18" presetClass="entr" presetSubtype="3" fill="hold" grpId="6" nodeType="afterEffect">
                                  <p:stCondLst>
                                    <p:cond delay="0"/>
                                  </p:stCondLst>
                                  <p:iterate>
                                    <p:tmAbs val="0"/>
                                  </p:iterate>
                                  <p:childTnLst>
                                    <p:set>
                                      <p:cBhvr>
                                        <p:cTn id="26" fill="hold"/>
                                        <p:tgtEl>
                                          <p:spTgt spid="126"/>
                                        </p:tgtEl>
                                        <p:attrNameLst>
                                          <p:attrName>style.visibility</p:attrName>
                                        </p:attrNameLst>
                                      </p:cBhvr>
                                      <p:to>
                                        <p:strVal val="visible"/>
                                      </p:to>
                                    </p:set>
                                    <p:animEffect transition="in" filter="strips(upRight)">
                                      <p:cBhvr>
                                        <p:cTn id="27" dur="250"/>
                                        <p:tgtEl>
                                          <p:spTgt spid="126"/>
                                        </p:tgtEl>
                                      </p:cBhvr>
                                    </p:animEffect>
                                  </p:childTnLst>
                                </p:cTn>
                              </p:par>
                            </p:childTnLst>
                          </p:cTn>
                        </p:par>
                        <p:par>
                          <p:cTn id="28" fill="hold">
                            <p:stCondLst>
                              <p:cond delay="2750"/>
                            </p:stCondLst>
                            <p:childTnLst>
                              <p:par>
                                <p:cTn id="29" presetID="10" presetClass="entr" presetSubtype="0" fill="hold" grpId="7" nodeType="afterEffect">
                                  <p:stCondLst>
                                    <p:cond delay="0"/>
                                  </p:stCondLst>
                                  <p:iterate>
                                    <p:tmAbs val="0"/>
                                  </p:iterate>
                                  <p:childTnLst>
                                    <p:set>
                                      <p:cBhvr>
                                        <p:cTn id="30" fill="hold"/>
                                        <p:tgtEl>
                                          <p:spTgt spid="108"/>
                                        </p:tgtEl>
                                        <p:attrNameLst>
                                          <p:attrName>style.visibility</p:attrName>
                                        </p:attrNameLst>
                                      </p:cBhvr>
                                      <p:to>
                                        <p:strVal val="visible"/>
                                      </p:to>
                                    </p:set>
                                    <p:animEffect transition="in" filter="fade">
                                      <p:cBhvr>
                                        <p:cTn id="31" dur="250"/>
                                        <p:tgtEl>
                                          <p:spTgt spid="108"/>
                                        </p:tgtEl>
                                      </p:cBhvr>
                                    </p:animEffect>
                                  </p:childTnLst>
                                </p:cTn>
                              </p:par>
                            </p:childTnLst>
                          </p:cTn>
                        </p:par>
                        <p:par>
                          <p:cTn id="32" fill="hold">
                            <p:stCondLst>
                              <p:cond delay="3000"/>
                            </p:stCondLst>
                            <p:childTnLst>
                              <p:par>
                                <p:cTn id="33" presetID="18" presetClass="entr" presetSubtype="6" fill="hold" grpId="8" nodeType="afterEffect">
                                  <p:stCondLst>
                                    <p:cond delay="0"/>
                                  </p:stCondLst>
                                  <p:iterate>
                                    <p:tmAbs val="0"/>
                                  </p:iterate>
                                  <p:childTnLst>
                                    <p:set>
                                      <p:cBhvr>
                                        <p:cTn id="34" fill="hold"/>
                                        <p:tgtEl>
                                          <p:spTgt spid="123"/>
                                        </p:tgtEl>
                                        <p:attrNameLst>
                                          <p:attrName>style.visibility</p:attrName>
                                        </p:attrNameLst>
                                      </p:cBhvr>
                                      <p:to>
                                        <p:strVal val="visible"/>
                                      </p:to>
                                    </p:set>
                                    <p:animEffect transition="in" filter="strips(downRight)">
                                      <p:cBhvr>
                                        <p:cTn id="35" dur="250"/>
                                        <p:tgtEl>
                                          <p:spTgt spid="123"/>
                                        </p:tgtEl>
                                      </p:cBhvr>
                                    </p:animEffect>
                                  </p:childTnLst>
                                </p:cTn>
                              </p:par>
                            </p:childTnLst>
                          </p:cTn>
                        </p:par>
                        <p:par>
                          <p:cTn id="36" fill="hold">
                            <p:stCondLst>
                              <p:cond delay="3250"/>
                            </p:stCondLst>
                            <p:childTnLst>
                              <p:par>
                                <p:cTn id="37" presetID="10" presetClass="entr" presetSubtype="0" fill="hold" grpId="9" nodeType="afterEffect">
                                  <p:stCondLst>
                                    <p:cond delay="0"/>
                                  </p:stCondLst>
                                  <p:iterate>
                                    <p:tmAbs val="0"/>
                                  </p:iterate>
                                  <p:childTnLst>
                                    <p:set>
                                      <p:cBhvr>
                                        <p:cTn id="38" fill="hold"/>
                                        <p:tgtEl>
                                          <p:spTgt spid="112"/>
                                        </p:tgtEl>
                                        <p:attrNameLst>
                                          <p:attrName>style.visibility</p:attrName>
                                        </p:attrNameLst>
                                      </p:cBhvr>
                                      <p:to>
                                        <p:strVal val="visible"/>
                                      </p:to>
                                    </p:set>
                                    <p:animEffect transition="in" filter="fade">
                                      <p:cBhvr>
                                        <p:cTn id="39" dur="250"/>
                                        <p:tgtEl>
                                          <p:spTgt spid="112"/>
                                        </p:tgtEl>
                                      </p:cBhvr>
                                    </p:animEffect>
                                  </p:childTnLst>
                                </p:cTn>
                              </p:par>
                            </p:childTnLst>
                          </p:cTn>
                        </p:par>
                        <p:par>
                          <p:cTn id="40" fill="hold">
                            <p:stCondLst>
                              <p:cond delay="3500"/>
                            </p:stCondLst>
                            <p:childTnLst>
                              <p:par>
                                <p:cTn id="41" presetID="22" presetClass="entr" presetSubtype="1" fill="hold" grpId="10" nodeType="afterEffect">
                                  <p:stCondLst>
                                    <p:cond delay="0"/>
                                  </p:stCondLst>
                                  <p:iterate>
                                    <p:tmAbs val="0"/>
                                  </p:iterate>
                                  <p:childTnLst>
                                    <p:set>
                                      <p:cBhvr>
                                        <p:cTn id="42" fill="hold"/>
                                        <p:tgtEl>
                                          <p:spTgt spid="122"/>
                                        </p:tgtEl>
                                        <p:attrNameLst>
                                          <p:attrName>style.visibility</p:attrName>
                                        </p:attrNameLst>
                                      </p:cBhvr>
                                      <p:to>
                                        <p:strVal val="visible"/>
                                      </p:to>
                                    </p:set>
                                    <p:animEffect transition="in" filter="wipe(up)">
                                      <p:cBhvr>
                                        <p:cTn id="43" dur="250"/>
                                        <p:tgtEl>
                                          <p:spTgt spid="122"/>
                                        </p:tgtEl>
                                      </p:cBhvr>
                                    </p:animEffect>
                                  </p:childTnLst>
                                </p:cTn>
                              </p:par>
                            </p:childTnLst>
                          </p:cTn>
                        </p:par>
                        <p:par>
                          <p:cTn id="44" fill="hold">
                            <p:stCondLst>
                              <p:cond delay="3750"/>
                            </p:stCondLst>
                            <p:childTnLst>
                              <p:par>
                                <p:cTn id="45" presetID="10" presetClass="entr" presetSubtype="0" fill="hold" grpId="11" nodeType="afterEffect">
                                  <p:stCondLst>
                                    <p:cond delay="0"/>
                                  </p:stCondLst>
                                  <p:iterate>
                                    <p:tmAbs val="0"/>
                                  </p:iterate>
                                  <p:childTnLst>
                                    <p:set>
                                      <p:cBhvr>
                                        <p:cTn id="46" fill="hold"/>
                                        <p:tgtEl>
                                          <p:spTgt spid="116"/>
                                        </p:tgtEl>
                                        <p:attrNameLst>
                                          <p:attrName>style.visibility</p:attrName>
                                        </p:attrNameLst>
                                      </p:cBhvr>
                                      <p:to>
                                        <p:strVal val="visible"/>
                                      </p:to>
                                    </p:set>
                                    <p:animEffect transition="in" filter="fade">
                                      <p:cBhvr>
                                        <p:cTn id="47" dur="250"/>
                                        <p:tgtEl>
                                          <p:spTgt spid="116"/>
                                        </p:tgtEl>
                                      </p:cBhvr>
                                    </p:animEffect>
                                  </p:childTnLst>
                                </p:cTn>
                              </p:par>
                            </p:childTnLst>
                          </p:cTn>
                        </p:par>
                        <p:par>
                          <p:cTn id="48" fill="hold">
                            <p:stCondLst>
                              <p:cond delay="4000"/>
                            </p:stCondLst>
                            <p:childTnLst>
                              <p:par>
                                <p:cTn id="49" presetID="22" presetClass="entr" presetSubtype="2" fill="hold" grpId="12" nodeType="afterEffect">
                                  <p:stCondLst>
                                    <p:cond delay="0"/>
                                  </p:stCondLst>
                                  <p:iterate>
                                    <p:tmAbs val="0"/>
                                  </p:iterate>
                                  <p:childTnLst>
                                    <p:set>
                                      <p:cBhvr>
                                        <p:cTn id="50" fill="hold"/>
                                        <p:tgtEl>
                                          <p:spTgt spid="124"/>
                                        </p:tgtEl>
                                        <p:attrNameLst>
                                          <p:attrName>style.visibility</p:attrName>
                                        </p:attrNameLst>
                                      </p:cBhvr>
                                      <p:to>
                                        <p:strVal val="visible"/>
                                      </p:to>
                                    </p:set>
                                    <p:animEffect transition="in" filter="wipe(right)">
                                      <p:cBhvr>
                                        <p:cTn id="51" dur="25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5" animBg="1" advAuto="0"/>
      <p:bldP spid="108" grpId="7" animBg="1" advAuto="0"/>
      <p:bldP spid="112" grpId="9" animBg="1" advAuto="0"/>
      <p:bldP spid="116" grpId="11" animBg="1" advAuto="0"/>
      <p:bldP spid="117" grpId="1" animBg="1" advAuto="0"/>
      <p:bldP spid="121" grpId="2" animBg="1" advAuto="0"/>
      <p:bldP spid="122" grpId="10" animBg="1" advAuto="0"/>
      <p:bldP spid="123" grpId="8" animBg="1" advAuto="0"/>
      <p:bldP spid="124" grpId="12" animBg="1" advAuto="0"/>
      <p:bldP spid="125" grpId="4" animBg="1" advAuto="0"/>
      <p:bldP spid="126" grpId="6" animBg="1" advAuto="0"/>
      <p:bldP spid="135" grpId="3"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p:nvPr/>
        </p:nvSpPr>
        <p:spPr>
          <a:xfrm>
            <a:off x="11307165" y="1969769"/>
            <a:ext cx="197596" cy="219288"/>
          </a:xfrm>
          <a:prstGeom prst="rect">
            <a:avLst/>
          </a:prstGeom>
          <a:ln w="12700">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a:defRPr sz="900">
                <a:solidFill>
                  <a:srgbClr val="FFFFFF"/>
                </a:solidFill>
                <a:latin typeface="Open Sans"/>
                <a:ea typeface="Open Sans"/>
                <a:cs typeface="Open Sans"/>
                <a:sym typeface="Open Sans"/>
              </a:defRPr>
            </a:lvl1pPr>
          </a:lstStyle>
          <a:p>
            <a:pPr lvl="0">
              <a:defRPr sz="1800">
                <a:solidFill>
                  <a:srgbClr val="000000"/>
                </a:solidFill>
              </a:defRPr>
            </a:pPr>
            <a:r>
              <a:rPr sz="900">
                <a:solidFill>
                  <a:srgbClr val="FFFFFF"/>
                </a:solidFill>
              </a:rPr>
              <a:t>01</a:t>
            </a:r>
          </a:p>
        </p:txBody>
      </p:sp>
      <p:sp>
        <p:nvSpPr>
          <p:cNvPr id="144" name="Shape 144"/>
          <p:cNvSpPr/>
          <p:nvPr/>
        </p:nvSpPr>
        <p:spPr>
          <a:xfrm>
            <a:off x="11203093" y="1903306"/>
            <a:ext cx="399628" cy="352214"/>
          </a:xfrm>
          <a:prstGeom prst="rect">
            <a:avLst/>
          </a:prstGeom>
          <a:solidFill>
            <a:srgbClr val="00B6A0"/>
          </a:solidFill>
          <a:ln w="12700">
            <a:solidFill>
              <a:srgbClr val="000000">
                <a:alpha val="0"/>
              </a:srgbClr>
            </a:solidFill>
            <a:miter lim="400000"/>
          </a:ln>
        </p:spPr>
        <p:txBody>
          <a:bodyPr lIns="27093" tIns="27093" rIns="27093" bIns="27093" anchor="ct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145" name="Shape 145"/>
          <p:cNvSpPr/>
          <p:nvPr/>
        </p:nvSpPr>
        <p:spPr>
          <a:xfrm>
            <a:off x="11292642" y="1957069"/>
            <a:ext cx="226642" cy="244688"/>
          </a:xfrm>
          <a:prstGeom prst="rect">
            <a:avLst/>
          </a:prstGeom>
          <a:ln w="12700">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a:defRPr sz="1100">
                <a:solidFill>
                  <a:srgbClr val="FFFFFF"/>
                </a:solidFill>
                <a:latin typeface="Open Sans"/>
                <a:ea typeface="Open Sans"/>
                <a:cs typeface="Open Sans"/>
                <a:sym typeface="Open Sans"/>
              </a:defRPr>
            </a:lvl1pPr>
          </a:lstStyle>
          <a:p>
            <a:pPr lvl="0">
              <a:defRPr sz="1800">
                <a:solidFill>
                  <a:srgbClr val="000000"/>
                </a:solidFill>
              </a:defRPr>
            </a:pPr>
            <a:r>
              <a:rPr sz="1100">
                <a:solidFill>
                  <a:srgbClr val="FFFFFF"/>
                </a:solidFill>
              </a:rPr>
              <a:t>07</a:t>
            </a:r>
          </a:p>
        </p:txBody>
      </p:sp>
      <p:sp>
        <p:nvSpPr>
          <p:cNvPr id="146" name="Shape 146"/>
          <p:cNvSpPr/>
          <p:nvPr/>
        </p:nvSpPr>
        <p:spPr>
          <a:xfrm>
            <a:off x="1368213" y="1730586"/>
            <a:ext cx="6190828" cy="816188"/>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spAutoFit/>
          </a:bodyPr>
          <a:lstStyle>
            <a:lvl1pPr algn="l">
              <a:defRPr sz="4400">
                <a:solidFill>
                  <a:srgbClr val="00917E"/>
                </a:solidFill>
                <a:latin typeface="Open Sans Light"/>
                <a:ea typeface="Open Sans Light"/>
                <a:cs typeface="Open Sans Light"/>
                <a:sym typeface="Open Sans Light"/>
              </a:defRPr>
            </a:lvl1pPr>
          </a:lstStyle>
          <a:p>
            <a:pPr lvl="0">
              <a:defRPr sz="1800">
                <a:solidFill>
                  <a:srgbClr val="000000"/>
                </a:solidFill>
              </a:defRPr>
            </a:pPr>
            <a:r>
              <a:rPr sz="4400">
                <a:solidFill>
                  <a:srgbClr val="00917E"/>
                </a:solidFill>
              </a:rPr>
              <a:t>Deployment Model</a:t>
            </a:r>
          </a:p>
        </p:txBody>
      </p:sp>
      <p:sp>
        <p:nvSpPr>
          <p:cNvPr id="147" name="Shape 147"/>
          <p:cNvSpPr/>
          <p:nvPr/>
        </p:nvSpPr>
        <p:spPr>
          <a:xfrm>
            <a:off x="1422399" y="2428239"/>
            <a:ext cx="8981441" cy="298028"/>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spAutoFit/>
          </a:bodyPr>
          <a:lstStyle>
            <a:lvl1pPr algn="l">
              <a:defRPr sz="1400">
                <a:solidFill>
                  <a:srgbClr val="606060"/>
                </a:solidFill>
                <a:latin typeface="Open Sans"/>
                <a:ea typeface="Open Sans"/>
                <a:cs typeface="Open Sans"/>
                <a:sym typeface="Open Sans"/>
              </a:defRPr>
            </a:lvl1pPr>
          </a:lstStyle>
          <a:p>
            <a:pPr lvl="0">
              <a:defRPr sz="1800">
                <a:solidFill>
                  <a:srgbClr val="000000"/>
                </a:solidFill>
              </a:defRPr>
            </a:pPr>
            <a:r>
              <a:rPr sz="1400">
                <a:solidFill>
                  <a:srgbClr val="606060"/>
                </a:solidFill>
              </a:rPr>
              <a:t>The cutting edge future. Delivered.</a:t>
            </a:r>
          </a:p>
        </p:txBody>
      </p:sp>
      <p:sp>
        <p:nvSpPr>
          <p:cNvPr id="148" name="Shape 148"/>
          <p:cNvSpPr/>
          <p:nvPr/>
        </p:nvSpPr>
        <p:spPr>
          <a:xfrm>
            <a:off x="3406986" y="8524446"/>
            <a:ext cx="6190828" cy="816188"/>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spAutoFit/>
          </a:bodyPr>
          <a:lstStyle>
            <a:lvl1pPr>
              <a:defRPr>
                <a:solidFill>
                  <a:srgbClr val="00917E"/>
                </a:solidFill>
                <a:latin typeface="Open Sans Light"/>
                <a:ea typeface="Open Sans Light"/>
                <a:cs typeface="Open Sans Light"/>
                <a:sym typeface="Open Sans Light"/>
              </a:defRPr>
            </a:lvl1pPr>
          </a:lstStyle>
          <a:p>
            <a:pPr lvl="0">
              <a:defRPr sz="1800">
                <a:solidFill>
                  <a:srgbClr val="000000"/>
                </a:solidFill>
              </a:defRPr>
            </a:pPr>
            <a:r>
              <a:rPr sz="3800">
                <a:solidFill>
                  <a:srgbClr val="00917E"/>
                </a:solidFill>
              </a:rPr>
              <a:t>Windows 8 and above</a:t>
            </a:r>
          </a:p>
        </p:txBody>
      </p:sp>
      <p:pic>
        <p:nvPicPr>
          <p:cNvPr id="149" name="J1G18AA.png"/>
          <p:cNvPicPr/>
          <p:nvPr/>
        </p:nvPicPr>
        <p:blipFill>
          <a:blip r:embed="rId3">
            <a:extLst/>
          </a:blip>
          <a:stretch>
            <a:fillRect/>
          </a:stretch>
        </p:blipFill>
        <p:spPr>
          <a:xfrm>
            <a:off x="3174748" y="3663805"/>
            <a:ext cx="6655304" cy="3743609"/>
          </a:xfrm>
          <a:prstGeom prst="rect">
            <a:avLst/>
          </a:prstGeom>
          <a:ln w="12700">
            <a:miter lim="400000"/>
          </a:ln>
        </p:spPr>
      </p:pic>
      <p:pic>
        <p:nvPicPr>
          <p:cNvPr id="150" name="0088775899613_A.png"/>
          <p:cNvPicPr/>
          <p:nvPr/>
        </p:nvPicPr>
        <p:blipFill>
          <a:blip r:embed="rId4">
            <a:extLst/>
          </a:blip>
          <a:stretch>
            <a:fillRect/>
          </a:stretch>
        </p:blipFill>
        <p:spPr>
          <a:xfrm>
            <a:off x="2613522" y="5561782"/>
            <a:ext cx="2593180" cy="2593180"/>
          </a:xfrm>
          <a:prstGeom prst="rect">
            <a:avLst/>
          </a:prstGeom>
          <a:ln w="12700">
            <a:miter lim="400000"/>
          </a:ln>
        </p:spPr>
      </p:pic>
      <p:pic>
        <p:nvPicPr>
          <p:cNvPr id="151" name="envy-6-1111tx-c8b53pa-image.png"/>
          <p:cNvPicPr/>
          <p:nvPr/>
        </p:nvPicPr>
        <p:blipFill>
          <a:blip r:embed="rId5">
            <a:extLst/>
          </a:blip>
          <a:stretch>
            <a:fillRect/>
          </a:stretch>
        </p:blipFill>
        <p:spPr>
          <a:xfrm>
            <a:off x="8458629" y="5643483"/>
            <a:ext cx="2582384" cy="2127885"/>
          </a:xfrm>
          <a:prstGeom prst="rect">
            <a:avLst/>
          </a:prstGeom>
          <a:ln w="12700">
            <a:miter lim="400000"/>
          </a:ln>
        </p:spPr>
      </p:pic>
      <p:pic>
        <p:nvPicPr>
          <p:cNvPr id="152" name="S2_touch_charcoal_cam1_pos.01.png"/>
          <p:cNvPicPr/>
          <p:nvPr/>
        </p:nvPicPr>
        <p:blipFill>
          <a:blip r:embed="rId6">
            <a:extLst/>
          </a:blip>
          <a:stretch>
            <a:fillRect/>
          </a:stretch>
        </p:blipFill>
        <p:spPr>
          <a:xfrm>
            <a:off x="4517525" y="5966533"/>
            <a:ext cx="3732160" cy="2099963"/>
          </a:xfrm>
          <a:prstGeom prst="rect">
            <a:avLst/>
          </a:prstGeom>
          <a:ln w="12700">
            <a:miter lim="400000"/>
          </a:ln>
        </p:spPr>
      </p:pic>
      <p:pic>
        <p:nvPicPr>
          <p:cNvPr id="153" name="248877-laptopcomputers-dell-xps15touch.png"/>
          <p:cNvPicPr/>
          <p:nvPr/>
        </p:nvPicPr>
        <p:blipFill>
          <a:blip r:embed="rId7">
            <a:extLst/>
          </a:blip>
          <a:stretch>
            <a:fillRect/>
          </a:stretch>
        </p:blipFill>
        <p:spPr>
          <a:xfrm>
            <a:off x="10338121" y="5933809"/>
            <a:ext cx="2535325" cy="1849126"/>
          </a:xfrm>
          <a:prstGeom prst="rect">
            <a:avLst/>
          </a:prstGeom>
          <a:ln w="12700">
            <a:miter lim="400000"/>
          </a:ln>
        </p:spPr>
      </p:pic>
      <p:pic>
        <p:nvPicPr>
          <p:cNvPr id="154" name="81NBZU6HN7L._SL1500_.png"/>
          <p:cNvPicPr/>
          <p:nvPr/>
        </p:nvPicPr>
        <p:blipFill>
          <a:blip r:embed="rId8">
            <a:extLst/>
          </a:blip>
          <a:stretch>
            <a:fillRect/>
          </a:stretch>
        </p:blipFill>
        <p:spPr>
          <a:xfrm>
            <a:off x="607954" y="5933809"/>
            <a:ext cx="2721971" cy="1849126"/>
          </a:xfrm>
          <a:prstGeom prst="rect">
            <a:avLst/>
          </a:prstGeom>
          <a:ln w="12700">
            <a:miter lim="400000"/>
          </a:ln>
        </p:spPr>
      </p:pic>
    </p:spTree>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p:tmAbs val="0"/>
                                  </p:iterate>
                                  <p:childTnLst>
                                    <p:set>
                                      <p:cBhvr>
                                        <p:cTn id="6" fill="hold"/>
                                        <p:tgtEl>
                                          <p:spTgt spid="146"/>
                                        </p:tgtEl>
                                        <p:attrNameLst>
                                          <p:attrName>style.visibility</p:attrName>
                                        </p:attrNameLst>
                                      </p:cBhvr>
                                      <p:to>
                                        <p:strVal val="visible"/>
                                      </p:to>
                                    </p:set>
                                    <p:animEffect transition="in" filter="dissolve">
                                      <p:cBhvr>
                                        <p:cTn id="7" dur="800"/>
                                        <p:tgtEl>
                                          <p:spTgt spid="146"/>
                                        </p:tgtEl>
                                      </p:cBhvr>
                                    </p:animEffect>
                                  </p:childTnLst>
                                </p:cTn>
                              </p:par>
                            </p:childTnLst>
                          </p:cTn>
                        </p:par>
                        <p:par>
                          <p:cTn id="8" fill="hold">
                            <p:stCondLst>
                              <p:cond delay="800"/>
                            </p:stCondLst>
                            <p:childTnLst>
                              <p:par>
                                <p:cTn id="9" presetID="9" presetClass="entr" presetSubtype="8" fill="hold" grpId="2" nodeType="afterEffect">
                                  <p:stCondLst>
                                    <p:cond delay="0"/>
                                  </p:stCondLst>
                                  <p:iterate>
                                    <p:tmAbs val="0"/>
                                  </p:iterate>
                                  <p:childTnLst>
                                    <p:set>
                                      <p:cBhvr>
                                        <p:cTn id="10" fill="hold"/>
                                        <p:tgtEl>
                                          <p:spTgt spid="147"/>
                                        </p:tgtEl>
                                        <p:attrNameLst>
                                          <p:attrName>style.visibility</p:attrName>
                                        </p:attrNameLst>
                                      </p:cBhvr>
                                      <p:to>
                                        <p:strVal val="visible"/>
                                      </p:to>
                                    </p:set>
                                    <p:animEffect transition="in" filter="dissolve(right)">
                                      <p:cBhvr>
                                        <p:cTn id="11" dur="600"/>
                                        <p:tgtEl>
                                          <p:spTgt spid="147"/>
                                        </p:tgtEl>
                                      </p:cBhvr>
                                    </p:animEffect>
                                  </p:childTnLst>
                                </p:cTn>
                              </p:par>
                            </p:childTnLst>
                          </p:cTn>
                        </p:par>
                        <p:par>
                          <p:cTn id="12" fill="hold">
                            <p:stCondLst>
                              <p:cond delay="1400"/>
                            </p:stCondLst>
                            <p:childTnLst>
                              <p:par>
                                <p:cTn id="13" presetID="9" presetClass="entr" presetSubtype="0" fill="hold" grpId="3" nodeType="afterEffect">
                                  <p:stCondLst>
                                    <p:cond delay="0"/>
                                  </p:stCondLst>
                                  <p:iterate>
                                    <p:tmAbs val="0"/>
                                  </p:iterate>
                                  <p:childTnLst>
                                    <p:set>
                                      <p:cBhvr>
                                        <p:cTn id="14" fill="hold"/>
                                        <p:tgtEl>
                                          <p:spTgt spid="148"/>
                                        </p:tgtEl>
                                        <p:attrNameLst>
                                          <p:attrName>style.visibility</p:attrName>
                                        </p:attrNameLst>
                                      </p:cBhvr>
                                      <p:to>
                                        <p:strVal val="visible"/>
                                      </p:to>
                                    </p:set>
                                    <p:animEffect transition="in" filter="dissolve">
                                      <p:cBhvr>
                                        <p:cTn id="15" dur="800"/>
                                        <p:tgtEl>
                                          <p:spTgt spid="148"/>
                                        </p:tgtEl>
                                      </p:cBhvr>
                                    </p:animEffect>
                                  </p:childTnLst>
                                </p:cTn>
                              </p:par>
                            </p:childTnLst>
                          </p:cTn>
                        </p:par>
                        <p:par>
                          <p:cTn id="16" fill="hold">
                            <p:stCondLst>
                              <p:cond delay="2200"/>
                            </p:stCondLst>
                            <p:childTnLst>
                              <p:par>
                                <p:cTn id="17" presetID="2" presetClass="entr" presetSubtype="8" fill="hold" grpId="4" nodeType="afterEffect">
                                  <p:stCondLst>
                                    <p:cond delay="0"/>
                                  </p:stCondLst>
                                  <p:iterate>
                                    <p:tmAbs val="0"/>
                                  </p:iterate>
                                  <p:childTnLst>
                                    <p:set>
                                      <p:cBhvr>
                                        <p:cTn id="18" fill="hold"/>
                                        <p:tgtEl>
                                          <p:spTgt spid="149"/>
                                        </p:tgtEl>
                                        <p:attrNameLst>
                                          <p:attrName>style.visibility</p:attrName>
                                        </p:attrNameLst>
                                      </p:cBhvr>
                                      <p:to>
                                        <p:strVal val="visible"/>
                                      </p:to>
                                    </p:set>
                                    <p:anim calcmode="lin" valueType="num">
                                      <p:cBhvr>
                                        <p:cTn id="19" dur="400" fill="hold"/>
                                        <p:tgtEl>
                                          <p:spTgt spid="149"/>
                                        </p:tgtEl>
                                        <p:attrNameLst>
                                          <p:attrName>ppt_x</p:attrName>
                                        </p:attrNameLst>
                                      </p:cBhvr>
                                      <p:tavLst>
                                        <p:tav tm="0">
                                          <p:val>
                                            <p:strVal val="0-#ppt_w/2"/>
                                          </p:val>
                                        </p:tav>
                                        <p:tav tm="100000">
                                          <p:val>
                                            <p:strVal val="#ppt_x"/>
                                          </p:val>
                                        </p:tav>
                                      </p:tavLst>
                                    </p:anim>
                                    <p:anim calcmode="lin" valueType="num">
                                      <p:cBhvr>
                                        <p:cTn id="20" dur="400" fill="hold"/>
                                        <p:tgtEl>
                                          <p:spTgt spid="149"/>
                                        </p:tgtEl>
                                        <p:attrNameLst>
                                          <p:attrName>ppt_y</p:attrName>
                                        </p:attrNameLst>
                                      </p:cBhvr>
                                      <p:tavLst>
                                        <p:tav tm="0">
                                          <p:val>
                                            <p:strVal val="#ppt_y"/>
                                          </p:val>
                                        </p:tav>
                                        <p:tav tm="100000">
                                          <p:val>
                                            <p:strVal val="#ppt_y"/>
                                          </p:val>
                                        </p:tav>
                                      </p:tavLst>
                                    </p:anim>
                                  </p:childTnLst>
                                </p:cTn>
                              </p:par>
                            </p:childTnLst>
                          </p:cTn>
                        </p:par>
                        <p:par>
                          <p:cTn id="21" fill="hold">
                            <p:stCondLst>
                              <p:cond delay="2600"/>
                            </p:stCondLst>
                            <p:childTnLst>
                              <p:par>
                                <p:cTn id="22" presetID="2" presetClass="entr" presetSubtype="8" fill="hold" grpId="5" nodeType="afterEffect">
                                  <p:stCondLst>
                                    <p:cond delay="0"/>
                                  </p:stCondLst>
                                  <p:iterate>
                                    <p:tmAbs val="0"/>
                                  </p:iterate>
                                  <p:childTnLst>
                                    <p:set>
                                      <p:cBhvr>
                                        <p:cTn id="23" fill="hold"/>
                                        <p:tgtEl>
                                          <p:spTgt spid="150"/>
                                        </p:tgtEl>
                                        <p:attrNameLst>
                                          <p:attrName>style.visibility</p:attrName>
                                        </p:attrNameLst>
                                      </p:cBhvr>
                                      <p:to>
                                        <p:strVal val="visible"/>
                                      </p:to>
                                    </p:set>
                                    <p:anim calcmode="lin" valueType="num">
                                      <p:cBhvr>
                                        <p:cTn id="24" dur="400" fill="hold"/>
                                        <p:tgtEl>
                                          <p:spTgt spid="150"/>
                                        </p:tgtEl>
                                        <p:attrNameLst>
                                          <p:attrName>ppt_x</p:attrName>
                                        </p:attrNameLst>
                                      </p:cBhvr>
                                      <p:tavLst>
                                        <p:tav tm="0">
                                          <p:val>
                                            <p:strVal val="0-#ppt_w/2"/>
                                          </p:val>
                                        </p:tav>
                                        <p:tav tm="100000">
                                          <p:val>
                                            <p:strVal val="#ppt_x"/>
                                          </p:val>
                                        </p:tav>
                                      </p:tavLst>
                                    </p:anim>
                                    <p:anim calcmode="lin" valueType="num">
                                      <p:cBhvr>
                                        <p:cTn id="25" dur="400" fill="hold"/>
                                        <p:tgtEl>
                                          <p:spTgt spid="150"/>
                                        </p:tgtEl>
                                        <p:attrNameLst>
                                          <p:attrName>ppt_y</p:attrName>
                                        </p:attrNameLst>
                                      </p:cBhvr>
                                      <p:tavLst>
                                        <p:tav tm="0">
                                          <p:val>
                                            <p:strVal val="#ppt_y"/>
                                          </p:val>
                                        </p:tav>
                                        <p:tav tm="100000">
                                          <p:val>
                                            <p:strVal val="#ppt_y"/>
                                          </p:val>
                                        </p:tav>
                                      </p:tavLst>
                                    </p:anim>
                                  </p:childTnLst>
                                </p:cTn>
                              </p:par>
                            </p:childTnLst>
                          </p:cTn>
                        </p:par>
                        <p:par>
                          <p:cTn id="26" fill="hold">
                            <p:stCondLst>
                              <p:cond delay="3000"/>
                            </p:stCondLst>
                            <p:childTnLst>
                              <p:par>
                                <p:cTn id="27" presetID="2" presetClass="entr" presetSubtype="2" fill="hold" grpId="6" nodeType="afterEffect">
                                  <p:stCondLst>
                                    <p:cond delay="0"/>
                                  </p:stCondLst>
                                  <p:iterate>
                                    <p:tmAbs val="0"/>
                                  </p:iterate>
                                  <p:childTnLst>
                                    <p:set>
                                      <p:cBhvr>
                                        <p:cTn id="28" fill="hold"/>
                                        <p:tgtEl>
                                          <p:spTgt spid="151"/>
                                        </p:tgtEl>
                                        <p:attrNameLst>
                                          <p:attrName>style.visibility</p:attrName>
                                        </p:attrNameLst>
                                      </p:cBhvr>
                                      <p:to>
                                        <p:strVal val="visible"/>
                                      </p:to>
                                    </p:set>
                                    <p:anim calcmode="lin" valueType="num">
                                      <p:cBhvr>
                                        <p:cTn id="29" dur="400" fill="hold"/>
                                        <p:tgtEl>
                                          <p:spTgt spid="151"/>
                                        </p:tgtEl>
                                        <p:attrNameLst>
                                          <p:attrName>ppt_x</p:attrName>
                                        </p:attrNameLst>
                                      </p:cBhvr>
                                      <p:tavLst>
                                        <p:tav tm="0">
                                          <p:val>
                                            <p:strVal val="1+#ppt_w/2"/>
                                          </p:val>
                                        </p:tav>
                                        <p:tav tm="100000">
                                          <p:val>
                                            <p:strVal val="#ppt_x"/>
                                          </p:val>
                                        </p:tav>
                                      </p:tavLst>
                                    </p:anim>
                                    <p:anim calcmode="lin" valueType="num">
                                      <p:cBhvr>
                                        <p:cTn id="30" dur="400" fill="hold"/>
                                        <p:tgtEl>
                                          <p:spTgt spid="151"/>
                                        </p:tgtEl>
                                        <p:attrNameLst>
                                          <p:attrName>ppt_y</p:attrName>
                                        </p:attrNameLst>
                                      </p:cBhvr>
                                      <p:tavLst>
                                        <p:tav tm="0">
                                          <p:val>
                                            <p:strVal val="#ppt_y"/>
                                          </p:val>
                                        </p:tav>
                                        <p:tav tm="100000">
                                          <p:val>
                                            <p:strVal val="#ppt_y"/>
                                          </p:val>
                                        </p:tav>
                                      </p:tavLst>
                                    </p:anim>
                                  </p:childTnLst>
                                </p:cTn>
                              </p:par>
                            </p:childTnLst>
                          </p:cTn>
                        </p:par>
                        <p:par>
                          <p:cTn id="31" fill="hold">
                            <p:stCondLst>
                              <p:cond delay="3400"/>
                            </p:stCondLst>
                            <p:childTnLst>
                              <p:par>
                                <p:cTn id="32" presetID="2" presetClass="entr" presetSubtype="8" fill="hold" grpId="7" nodeType="afterEffect">
                                  <p:stCondLst>
                                    <p:cond delay="0"/>
                                  </p:stCondLst>
                                  <p:iterate>
                                    <p:tmAbs val="0"/>
                                  </p:iterate>
                                  <p:childTnLst>
                                    <p:set>
                                      <p:cBhvr>
                                        <p:cTn id="33" fill="hold"/>
                                        <p:tgtEl>
                                          <p:spTgt spid="154"/>
                                        </p:tgtEl>
                                        <p:attrNameLst>
                                          <p:attrName>style.visibility</p:attrName>
                                        </p:attrNameLst>
                                      </p:cBhvr>
                                      <p:to>
                                        <p:strVal val="visible"/>
                                      </p:to>
                                    </p:set>
                                    <p:anim calcmode="lin" valueType="num">
                                      <p:cBhvr>
                                        <p:cTn id="34" dur="400" fill="hold"/>
                                        <p:tgtEl>
                                          <p:spTgt spid="154"/>
                                        </p:tgtEl>
                                        <p:attrNameLst>
                                          <p:attrName>ppt_x</p:attrName>
                                        </p:attrNameLst>
                                      </p:cBhvr>
                                      <p:tavLst>
                                        <p:tav tm="0">
                                          <p:val>
                                            <p:strVal val="0-#ppt_w/2"/>
                                          </p:val>
                                        </p:tav>
                                        <p:tav tm="100000">
                                          <p:val>
                                            <p:strVal val="#ppt_x"/>
                                          </p:val>
                                        </p:tav>
                                      </p:tavLst>
                                    </p:anim>
                                    <p:anim calcmode="lin" valueType="num">
                                      <p:cBhvr>
                                        <p:cTn id="35" dur="400" fill="hold"/>
                                        <p:tgtEl>
                                          <p:spTgt spid="154"/>
                                        </p:tgtEl>
                                        <p:attrNameLst>
                                          <p:attrName>ppt_y</p:attrName>
                                        </p:attrNameLst>
                                      </p:cBhvr>
                                      <p:tavLst>
                                        <p:tav tm="0">
                                          <p:val>
                                            <p:strVal val="#ppt_y"/>
                                          </p:val>
                                        </p:tav>
                                        <p:tav tm="100000">
                                          <p:val>
                                            <p:strVal val="#ppt_y"/>
                                          </p:val>
                                        </p:tav>
                                      </p:tavLst>
                                    </p:anim>
                                  </p:childTnLst>
                                </p:cTn>
                              </p:par>
                            </p:childTnLst>
                          </p:cTn>
                        </p:par>
                        <p:par>
                          <p:cTn id="36" fill="hold">
                            <p:stCondLst>
                              <p:cond delay="3800"/>
                            </p:stCondLst>
                            <p:childTnLst>
                              <p:par>
                                <p:cTn id="37" presetID="2" presetClass="entr" presetSubtype="2" fill="hold" grpId="8" nodeType="afterEffect">
                                  <p:stCondLst>
                                    <p:cond delay="0"/>
                                  </p:stCondLst>
                                  <p:iterate>
                                    <p:tmAbs val="0"/>
                                  </p:iterate>
                                  <p:childTnLst>
                                    <p:set>
                                      <p:cBhvr>
                                        <p:cTn id="38" fill="hold"/>
                                        <p:tgtEl>
                                          <p:spTgt spid="153"/>
                                        </p:tgtEl>
                                        <p:attrNameLst>
                                          <p:attrName>style.visibility</p:attrName>
                                        </p:attrNameLst>
                                      </p:cBhvr>
                                      <p:to>
                                        <p:strVal val="visible"/>
                                      </p:to>
                                    </p:set>
                                    <p:anim calcmode="lin" valueType="num">
                                      <p:cBhvr>
                                        <p:cTn id="39" dur="400" fill="hold"/>
                                        <p:tgtEl>
                                          <p:spTgt spid="153"/>
                                        </p:tgtEl>
                                        <p:attrNameLst>
                                          <p:attrName>ppt_x</p:attrName>
                                        </p:attrNameLst>
                                      </p:cBhvr>
                                      <p:tavLst>
                                        <p:tav tm="0">
                                          <p:val>
                                            <p:strVal val="1+#ppt_w/2"/>
                                          </p:val>
                                        </p:tav>
                                        <p:tav tm="100000">
                                          <p:val>
                                            <p:strVal val="#ppt_x"/>
                                          </p:val>
                                        </p:tav>
                                      </p:tavLst>
                                    </p:anim>
                                    <p:anim calcmode="lin" valueType="num">
                                      <p:cBhvr>
                                        <p:cTn id="40" dur="400" fill="hold"/>
                                        <p:tgtEl>
                                          <p:spTgt spid="153"/>
                                        </p:tgtEl>
                                        <p:attrNameLst>
                                          <p:attrName>ppt_y</p:attrName>
                                        </p:attrNameLst>
                                      </p:cBhvr>
                                      <p:tavLst>
                                        <p:tav tm="0">
                                          <p:val>
                                            <p:strVal val="#ppt_y"/>
                                          </p:val>
                                        </p:tav>
                                        <p:tav tm="100000">
                                          <p:val>
                                            <p:strVal val="#ppt_y"/>
                                          </p:val>
                                        </p:tav>
                                      </p:tavLst>
                                    </p:anim>
                                  </p:childTnLst>
                                </p:cTn>
                              </p:par>
                            </p:childTnLst>
                          </p:cTn>
                        </p:par>
                        <p:par>
                          <p:cTn id="41" fill="hold">
                            <p:stCondLst>
                              <p:cond delay="4200"/>
                            </p:stCondLst>
                            <p:childTnLst>
                              <p:par>
                                <p:cTn id="42" presetID="2" presetClass="entr" presetSubtype="4" fill="hold" grpId="9" nodeType="afterEffect">
                                  <p:stCondLst>
                                    <p:cond delay="0"/>
                                  </p:stCondLst>
                                  <p:iterate>
                                    <p:tmAbs val="0"/>
                                  </p:iterate>
                                  <p:childTnLst>
                                    <p:set>
                                      <p:cBhvr>
                                        <p:cTn id="43" fill="hold"/>
                                        <p:tgtEl>
                                          <p:spTgt spid="152"/>
                                        </p:tgtEl>
                                        <p:attrNameLst>
                                          <p:attrName>style.visibility</p:attrName>
                                        </p:attrNameLst>
                                      </p:cBhvr>
                                      <p:to>
                                        <p:strVal val="visible"/>
                                      </p:to>
                                    </p:set>
                                    <p:anim calcmode="lin" valueType="num">
                                      <p:cBhvr>
                                        <p:cTn id="44" dur="400" fill="hold"/>
                                        <p:tgtEl>
                                          <p:spTgt spid="152"/>
                                        </p:tgtEl>
                                        <p:attrNameLst>
                                          <p:attrName>ppt_x</p:attrName>
                                        </p:attrNameLst>
                                      </p:cBhvr>
                                      <p:tavLst>
                                        <p:tav tm="0">
                                          <p:val>
                                            <p:strVal val="#ppt_x"/>
                                          </p:val>
                                        </p:tav>
                                        <p:tav tm="100000">
                                          <p:val>
                                            <p:strVal val="#ppt_x"/>
                                          </p:val>
                                        </p:tav>
                                      </p:tavLst>
                                    </p:anim>
                                    <p:anim calcmode="lin" valueType="num">
                                      <p:cBhvr>
                                        <p:cTn id="45" dur="400" fill="hold"/>
                                        <p:tgtEl>
                                          <p:spTgt spid="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1" animBg="1" advAuto="0"/>
      <p:bldP spid="147" grpId="2" animBg="1" advAuto="0"/>
      <p:bldP spid="148" grpId="3" animBg="1" advAuto="0"/>
      <p:bldP spid="149" grpId="4" animBg="1" advAuto="0"/>
      <p:bldP spid="150" grpId="5" animBg="1" advAuto="0"/>
      <p:bldP spid="151" grpId="6" animBg="1" advAuto="0"/>
      <p:bldP spid="152" grpId="9" animBg="1" advAuto="0"/>
      <p:bldP spid="153" grpId="8" animBg="1" advAuto="0"/>
      <p:bldP spid="154" grpId="7"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p:nvPr/>
        </p:nvSpPr>
        <p:spPr>
          <a:xfrm>
            <a:off x="11307165" y="1969769"/>
            <a:ext cx="197596" cy="219288"/>
          </a:xfrm>
          <a:prstGeom prst="rect">
            <a:avLst/>
          </a:prstGeom>
          <a:ln w="12700">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a:defRPr sz="900">
                <a:solidFill>
                  <a:srgbClr val="FFFFFF"/>
                </a:solidFill>
                <a:latin typeface="Open Sans"/>
                <a:ea typeface="Open Sans"/>
                <a:cs typeface="Open Sans"/>
                <a:sym typeface="Open Sans"/>
              </a:defRPr>
            </a:lvl1pPr>
          </a:lstStyle>
          <a:p>
            <a:pPr lvl="0">
              <a:defRPr sz="1800">
                <a:solidFill>
                  <a:srgbClr val="000000"/>
                </a:solidFill>
              </a:defRPr>
            </a:pPr>
            <a:r>
              <a:rPr sz="900">
                <a:solidFill>
                  <a:srgbClr val="FFFFFF"/>
                </a:solidFill>
              </a:rPr>
              <a:t>01</a:t>
            </a:r>
          </a:p>
        </p:txBody>
      </p:sp>
      <p:sp>
        <p:nvSpPr>
          <p:cNvPr id="157" name="Shape 157"/>
          <p:cNvSpPr/>
          <p:nvPr/>
        </p:nvSpPr>
        <p:spPr>
          <a:xfrm>
            <a:off x="11203093" y="1903306"/>
            <a:ext cx="399628" cy="352214"/>
          </a:xfrm>
          <a:prstGeom prst="rect">
            <a:avLst/>
          </a:prstGeom>
          <a:solidFill>
            <a:srgbClr val="00B6A0"/>
          </a:solidFill>
          <a:ln w="12700">
            <a:solidFill>
              <a:srgbClr val="000000">
                <a:alpha val="0"/>
              </a:srgbClr>
            </a:solidFill>
            <a:miter lim="400000"/>
          </a:ln>
        </p:spPr>
        <p:txBody>
          <a:bodyPr lIns="27093" tIns="27093" rIns="27093" bIns="27093" anchor="ct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158" name="Shape 158"/>
          <p:cNvSpPr/>
          <p:nvPr/>
        </p:nvSpPr>
        <p:spPr>
          <a:xfrm>
            <a:off x="11292642" y="1957069"/>
            <a:ext cx="226642" cy="244688"/>
          </a:xfrm>
          <a:prstGeom prst="rect">
            <a:avLst/>
          </a:prstGeom>
          <a:ln w="12700">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a:defRPr sz="1100">
                <a:solidFill>
                  <a:srgbClr val="FFFFFF"/>
                </a:solidFill>
                <a:latin typeface="Open Sans"/>
                <a:ea typeface="Open Sans"/>
                <a:cs typeface="Open Sans"/>
                <a:sym typeface="Open Sans"/>
              </a:defRPr>
            </a:lvl1pPr>
          </a:lstStyle>
          <a:p>
            <a:pPr lvl="0">
              <a:defRPr sz="1800">
                <a:solidFill>
                  <a:srgbClr val="000000"/>
                </a:solidFill>
              </a:defRPr>
            </a:pPr>
            <a:r>
              <a:rPr sz="1100">
                <a:solidFill>
                  <a:srgbClr val="FFFFFF"/>
                </a:solidFill>
              </a:rPr>
              <a:t>08</a:t>
            </a:r>
          </a:p>
        </p:txBody>
      </p:sp>
      <p:sp>
        <p:nvSpPr>
          <p:cNvPr id="159" name="Shape 159"/>
          <p:cNvSpPr/>
          <p:nvPr/>
        </p:nvSpPr>
        <p:spPr>
          <a:xfrm>
            <a:off x="1368213" y="1730586"/>
            <a:ext cx="7198637" cy="816188"/>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spAutoFit/>
          </a:bodyPr>
          <a:lstStyle>
            <a:lvl1pPr algn="l">
              <a:defRPr sz="4400">
                <a:solidFill>
                  <a:srgbClr val="00917E"/>
                </a:solidFill>
                <a:latin typeface="Open Sans Light"/>
                <a:ea typeface="Open Sans Light"/>
                <a:cs typeface="Open Sans Light"/>
                <a:sym typeface="Open Sans Light"/>
              </a:defRPr>
            </a:lvl1pPr>
          </a:lstStyle>
          <a:p>
            <a:pPr lvl="0">
              <a:defRPr sz="1800">
                <a:solidFill>
                  <a:srgbClr val="000000"/>
                </a:solidFill>
              </a:defRPr>
            </a:pPr>
            <a:r>
              <a:rPr sz="4400">
                <a:solidFill>
                  <a:srgbClr val="00917E"/>
                </a:solidFill>
              </a:rPr>
              <a:t>Development Environment</a:t>
            </a:r>
          </a:p>
        </p:txBody>
      </p:sp>
      <p:sp>
        <p:nvSpPr>
          <p:cNvPr id="160" name="Shape 160"/>
          <p:cNvSpPr/>
          <p:nvPr/>
        </p:nvSpPr>
        <p:spPr>
          <a:xfrm>
            <a:off x="963540" y="8668805"/>
            <a:ext cx="8981442" cy="298028"/>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spAutoFit/>
          </a:bodyPr>
          <a:lstStyle>
            <a:lvl1pPr algn="l">
              <a:defRPr sz="1400">
                <a:solidFill>
                  <a:srgbClr val="606060"/>
                </a:solidFill>
                <a:latin typeface="Open Sans"/>
                <a:ea typeface="Open Sans"/>
                <a:cs typeface="Open Sans"/>
                <a:sym typeface="Open Sans"/>
              </a:defRPr>
            </a:lvl1pPr>
          </a:lstStyle>
          <a:p>
            <a:pPr lvl="0">
              <a:defRPr sz="1800">
                <a:solidFill>
                  <a:srgbClr val="000000"/>
                </a:solidFill>
              </a:defRPr>
            </a:pPr>
            <a:r>
              <a:rPr sz="1400">
                <a:solidFill>
                  <a:srgbClr val="606060"/>
                </a:solidFill>
              </a:rPr>
              <a:t>*free for students in university</a:t>
            </a:r>
          </a:p>
        </p:txBody>
      </p:sp>
      <p:sp>
        <p:nvSpPr>
          <p:cNvPr id="161" name="Shape 161"/>
          <p:cNvSpPr/>
          <p:nvPr/>
        </p:nvSpPr>
        <p:spPr>
          <a:xfrm flipV="1">
            <a:off x="6137684" y="4201231"/>
            <a:ext cx="1271691" cy="1347014"/>
          </a:xfrm>
          <a:prstGeom prst="line">
            <a:avLst/>
          </a:prstGeom>
          <a:ln w="3175">
            <a:solidFill/>
            <a:miter lim="400000"/>
            <a:headEnd type="oval"/>
            <a:tailEnd type="triangle"/>
          </a:ln>
        </p:spPr>
        <p:txBody>
          <a:bodyPr lIns="0" tIns="0" rIns="0" bIns="0" anchor="ctr"/>
          <a:lstStyle/>
          <a:p>
            <a:pPr lvl="0" algn="l" defTabSz="457200">
              <a:defRPr sz="1200">
                <a:latin typeface="Helvetica"/>
                <a:ea typeface="Helvetica"/>
                <a:cs typeface="Helvetica"/>
                <a:sym typeface="Helvetica"/>
              </a:defRPr>
            </a:pPr>
            <a:endParaRPr/>
          </a:p>
        </p:txBody>
      </p:sp>
      <p:sp>
        <p:nvSpPr>
          <p:cNvPr id="162" name="Shape 162"/>
          <p:cNvSpPr/>
          <p:nvPr/>
        </p:nvSpPr>
        <p:spPr>
          <a:xfrm>
            <a:off x="6139261" y="5540135"/>
            <a:ext cx="1282777" cy="1"/>
          </a:xfrm>
          <a:prstGeom prst="line">
            <a:avLst/>
          </a:prstGeom>
          <a:ln w="3175">
            <a:solidFill/>
            <a:miter lim="400000"/>
            <a:headEnd type="oval"/>
            <a:tailEnd type="triangle"/>
          </a:ln>
        </p:spPr>
        <p:txBody>
          <a:bodyPr lIns="0" tIns="0" rIns="0" bIns="0" anchor="ctr"/>
          <a:lstStyle/>
          <a:p>
            <a:pPr lvl="0" algn="l" defTabSz="457200">
              <a:defRPr sz="1200">
                <a:latin typeface="Helvetica"/>
                <a:ea typeface="Helvetica"/>
                <a:cs typeface="Helvetica"/>
                <a:sym typeface="Helvetica"/>
              </a:defRPr>
            </a:pPr>
            <a:endParaRPr/>
          </a:p>
        </p:txBody>
      </p:sp>
      <p:sp>
        <p:nvSpPr>
          <p:cNvPr id="163" name="Shape 163"/>
          <p:cNvSpPr/>
          <p:nvPr/>
        </p:nvSpPr>
        <p:spPr>
          <a:xfrm>
            <a:off x="6137393" y="5534435"/>
            <a:ext cx="1272859" cy="1628823"/>
          </a:xfrm>
          <a:prstGeom prst="line">
            <a:avLst/>
          </a:prstGeom>
          <a:ln w="3175">
            <a:solidFill/>
            <a:miter lim="400000"/>
            <a:headEnd type="oval"/>
            <a:tailEnd type="triangle"/>
          </a:ln>
        </p:spPr>
        <p:txBody>
          <a:bodyPr lIns="0" tIns="0" rIns="0" bIns="0" anchor="ctr"/>
          <a:lstStyle/>
          <a:p>
            <a:pPr lvl="0" algn="l" defTabSz="457200">
              <a:defRPr sz="1200">
                <a:latin typeface="Helvetica"/>
                <a:ea typeface="Helvetica"/>
                <a:cs typeface="Helvetica"/>
                <a:sym typeface="Helvetica"/>
              </a:defRPr>
            </a:pPr>
            <a:endParaRPr/>
          </a:p>
        </p:txBody>
      </p:sp>
      <p:grpSp>
        <p:nvGrpSpPr>
          <p:cNvPr id="167" name="Group 167"/>
          <p:cNvGrpSpPr/>
          <p:nvPr/>
        </p:nvGrpSpPr>
        <p:grpSpPr>
          <a:xfrm>
            <a:off x="7707942" y="2908924"/>
            <a:ext cx="3587848" cy="1508213"/>
            <a:chOff x="0" y="0"/>
            <a:chExt cx="3587847" cy="1508212"/>
          </a:xfrm>
        </p:grpSpPr>
        <p:sp>
          <p:nvSpPr>
            <p:cNvPr id="164" name="Shape 164"/>
            <p:cNvSpPr/>
            <p:nvPr/>
          </p:nvSpPr>
          <p:spPr>
            <a:xfrm>
              <a:off x="0" y="0"/>
              <a:ext cx="3587848" cy="1501863"/>
            </a:xfrm>
            <a:prstGeom prst="rect">
              <a:avLst/>
            </a:prstGeom>
            <a:solidFill>
              <a:srgbClr val="00917E"/>
            </a:solidFill>
            <a:ln w="12700" cap="flat">
              <a:solidFill>
                <a:srgbClr val="FFFFFF"/>
              </a:solidFill>
              <a:prstDash val="solid"/>
              <a:miter lim="400000"/>
            </a:ln>
            <a:effectLst/>
          </p:spPr>
          <p:txBody>
            <a:bodyPr wrap="square" lIns="20320" tIns="20320" rIns="20320" bIns="20320" numCol="1" anchor="ctr">
              <a:noAutofit/>
            </a:bodyP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165" name="Shape 165"/>
            <p:cNvSpPr/>
            <p:nvPr/>
          </p:nvSpPr>
          <p:spPr>
            <a:xfrm>
              <a:off x="157219" y="1030041"/>
              <a:ext cx="3273410" cy="478172"/>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20320" tIns="20320" rIns="20320" bIns="20320" numCol="1" anchor="t">
              <a:noAutofit/>
            </a:bodyPr>
            <a:lstStyle>
              <a:lvl1pPr defTabSz="1300480">
                <a:buClr>
                  <a:srgbClr val="000000"/>
                </a:buClr>
                <a:defRPr sz="1700">
                  <a:solidFill>
                    <a:srgbClr val="FFFFFF"/>
                  </a:solidFill>
                  <a:uFill>
                    <a:solidFill>
                      <a:srgbClr val="FFFFFF"/>
                    </a:solidFill>
                  </a:uFill>
                  <a:latin typeface="Open Sans Light"/>
                  <a:ea typeface="Open Sans Light"/>
                  <a:cs typeface="Open Sans Light"/>
                  <a:sym typeface="Open Sans Light"/>
                </a:defRPr>
              </a:lvl1pPr>
            </a:lstStyle>
            <a:p>
              <a:pPr lvl="0">
                <a:defRPr sz="1800">
                  <a:solidFill>
                    <a:srgbClr val="000000"/>
                  </a:solidFill>
                  <a:uFillTx/>
                </a:defRPr>
              </a:pPr>
              <a:r>
                <a:rPr sz="1700">
                  <a:solidFill>
                    <a:srgbClr val="FFFFFF"/>
                  </a:solidFill>
                  <a:uFill>
                    <a:solidFill>
                      <a:srgbClr val="FFFFFF"/>
                    </a:solidFill>
                  </a:uFill>
                </a:rPr>
                <a:t>Large Development Community</a:t>
              </a:r>
            </a:p>
          </p:txBody>
        </p:sp>
        <p:pic>
          <p:nvPicPr>
            <p:cNvPr id="166" name="people-9-512-white.png"/>
            <p:cNvPicPr/>
            <p:nvPr/>
          </p:nvPicPr>
          <p:blipFill>
            <a:blip r:embed="rId3">
              <a:extLst/>
            </a:blip>
            <a:stretch>
              <a:fillRect/>
            </a:stretch>
          </p:blipFill>
          <p:spPr>
            <a:xfrm>
              <a:off x="1326788" y="95988"/>
              <a:ext cx="934271" cy="934271"/>
            </a:xfrm>
            <a:prstGeom prst="rect">
              <a:avLst/>
            </a:prstGeom>
            <a:ln w="12700" cap="flat">
              <a:noFill/>
              <a:miter lim="400000"/>
            </a:ln>
            <a:effectLst/>
          </p:spPr>
        </p:pic>
      </p:grpSp>
      <p:grpSp>
        <p:nvGrpSpPr>
          <p:cNvPr id="171" name="Group 171"/>
          <p:cNvGrpSpPr/>
          <p:nvPr/>
        </p:nvGrpSpPr>
        <p:grpSpPr>
          <a:xfrm>
            <a:off x="7720606" y="6654088"/>
            <a:ext cx="3600548" cy="1578811"/>
            <a:chOff x="0" y="0"/>
            <a:chExt cx="3600547" cy="1578810"/>
          </a:xfrm>
        </p:grpSpPr>
        <p:sp>
          <p:nvSpPr>
            <p:cNvPr id="168" name="Shape 168"/>
            <p:cNvSpPr/>
            <p:nvPr/>
          </p:nvSpPr>
          <p:spPr>
            <a:xfrm>
              <a:off x="0" y="66854"/>
              <a:ext cx="3600548" cy="1436790"/>
            </a:xfrm>
            <a:prstGeom prst="rect">
              <a:avLst/>
            </a:prstGeom>
            <a:solidFill>
              <a:srgbClr val="00917E"/>
            </a:solidFill>
            <a:ln w="12700" cap="flat">
              <a:solidFill>
                <a:srgbClr val="FFFFFF"/>
              </a:solidFill>
              <a:prstDash val="solid"/>
              <a:miter lim="400000"/>
            </a:ln>
            <a:effectLst/>
          </p:spPr>
          <p:txBody>
            <a:bodyPr wrap="square" lIns="20320" tIns="20320" rIns="20320" bIns="20320" numCol="1" anchor="ctr">
              <a:noAutofit/>
            </a:bodyP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169" name="Shape 169"/>
            <p:cNvSpPr/>
            <p:nvPr/>
          </p:nvSpPr>
          <p:spPr>
            <a:xfrm>
              <a:off x="108490" y="1078738"/>
              <a:ext cx="3383568" cy="500073"/>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20320" tIns="20320" rIns="20320" bIns="20320" numCol="1" anchor="t">
              <a:noAutofit/>
            </a:bodyPr>
            <a:lstStyle>
              <a:lvl1pPr defTabSz="1300480">
                <a:buClr>
                  <a:srgbClr val="000000"/>
                </a:buClr>
                <a:defRPr sz="1800">
                  <a:solidFill>
                    <a:srgbClr val="FFFFFF"/>
                  </a:solidFill>
                  <a:uFill>
                    <a:solidFill>
                      <a:srgbClr val="FFFFFF"/>
                    </a:solidFill>
                  </a:uFill>
                  <a:latin typeface="Open Sans Light"/>
                  <a:ea typeface="Open Sans Light"/>
                  <a:cs typeface="Open Sans Light"/>
                  <a:sym typeface="Open Sans Light"/>
                </a:defRPr>
              </a:lvl1pPr>
            </a:lstStyle>
            <a:p>
              <a:pPr lvl="0">
                <a:defRPr>
                  <a:solidFill>
                    <a:srgbClr val="000000"/>
                  </a:solidFill>
                  <a:uFillTx/>
                </a:defRPr>
              </a:pPr>
              <a:r>
                <a:rPr>
                  <a:solidFill>
                    <a:srgbClr val="FFFFFF"/>
                  </a:solidFill>
                  <a:uFill>
                    <a:solidFill>
                      <a:srgbClr val="FFFFFF"/>
                    </a:solidFill>
                  </a:uFill>
                </a:rPr>
                <a:t>Support for Visual C++</a:t>
              </a:r>
            </a:p>
          </p:txBody>
        </p:sp>
        <p:pic>
          <p:nvPicPr>
            <p:cNvPr id="170" name="1427735055_cpp-512.png"/>
            <p:cNvPicPr/>
            <p:nvPr/>
          </p:nvPicPr>
          <p:blipFill>
            <a:blip r:embed="rId4">
              <a:extLst/>
            </a:blip>
            <a:stretch>
              <a:fillRect/>
            </a:stretch>
          </p:blipFill>
          <p:spPr>
            <a:xfrm>
              <a:off x="1220566" y="0"/>
              <a:ext cx="1159415" cy="1159414"/>
            </a:xfrm>
            <a:prstGeom prst="rect">
              <a:avLst/>
            </a:prstGeom>
            <a:ln w="12700" cap="flat">
              <a:noFill/>
              <a:miter lim="400000"/>
            </a:ln>
            <a:effectLst/>
          </p:spPr>
        </p:pic>
      </p:grpSp>
      <p:grpSp>
        <p:nvGrpSpPr>
          <p:cNvPr id="175" name="Group 175"/>
          <p:cNvGrpSpPr/>
          <p:nvPr/>
        </p:nvGrpSpPr>
        <p:grpSpPr>
          <a:xfrm>
            <a:off x="7726956" y="4785637"/>
            <a:ext cx="3587848" cy="1509476"/>
            <a:chOff x="0" y="0"/>
            <a:chExt cx="3587847" cy="1509474"/>
          </a:xfrm>
        </p:grpSpPr>
        <p:sp>
          <p:nvSpPr>
            <p:cNvPr id="172" name="Shape 172"/>
            <p:cNvSpPr/>
            <p:nvPr/>
          </p:nvSpPr>
          <p:spPr>
            <a:xfrm>
              <a:off x="0" y="0"/>
              <a:ext cx="3587848" cy="1503125"/>
            </a:xfrm>
            <a:prstGeom prst="rect">
              <a:avLst/>
            </a:prstGeom>
            <a:solidFill>
              <a:srgbClr val="00917E"/>
            </a:solidFill>
            <a:ln w="12700" cap="flat">
              <a:solidFill>
                <a:srgbClr val="FFFFFF"/>
              </a:solidFill>
              <a:prstDash val="solid"/>
              <a:miter lim="400000"/>
            </a:ln>
            <a:effectLst/>
          </p:spPr>
          <p:txBody>
            <a:bodyPr wrap="square" lIns="20320" tIns="20320" rIns="20320" bIns="20320" numCol="1" anchor="ctr">
              <a:noAutofit/>
            </a:bodyP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173" name="Shape 173"/>
            <p:cNvSpPr/>
            <p:nvPr/>
          </p:nvSpPr>
          <p:spPr>
            <a:xfrm>
              <a:off x="954735" y="1030901"/>
              <a:ext cx="1678378" cy="478574"/>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20320" tIns="20320" rIns="20320" bIns="20320" numCol="1" anchor="t">
              <a:noAutofit/>
            </a:bodyPr>
            <a:lstStyle>
              <a:lvl1pPr defTabSz="1300480">
                <a:buClr>
                  <a:srgbClr val="000000"/>
                </a:buClr>
                <a:defRPr sz="2300">
                  <a:solidFill>
                    <a:srgbClr val="FFFFFF"/>
                  </a:solidFill>
                  <a:uFill>
                    <a:solidFill>
                      <a:srgbClr val="FFFFFF"/>
                    </a:solidFill>
                  </a:uFill>
                  <a:latin typeface="Open Sans Light"/>
                  <a:ea typeface="Open Sans Light"/>
                  <a:cs typeface="Open Sans Light"/>
                  <a:sym typeface="Open Sans Light"/>
                </a:defRPr>
              </a:lvl1pPr>
            </a:lstStyle>
            <a:p>
              <a:pPr lvl="0">
                <a:defRPr sz="1800">
                  <a:solidFill>
                    <a:srgbClr val="000000"/>
                  </a:solidFill>
                  <a:uFillTx/>
                </a:defRPr>
              </a:pPr>
              <a:r>
                <a:rPr sz="2300">
                  <a:solidFill>
                    <a:srgbClr val="FFFFFF"/>
                  </a:solidFill>
                  <a:uFill>
                    <a:solidFill>
                      <a:srgbClr val="FFFFFF"/>
                    </a:solidFill>
                  </a:uFill>
                </a:rPr>
                <a:t>Free*</a:t>
              </a:r>
            </a:p>
          </p:txBody>
        </p:sp>
        <p:pic>
          <p:nvPicPr>
            <p:cNvPr id="174" name="1426353193_business_money_cash_salary-512-white.png"/>
            <p:cNvPicPr/>
            <p:nvPr/>
          </p:nvPicPr>
          <p:blipFill>
            <a:blip r:embed="rId5">
              <a:extLst/>
            </a:blip>
            <a:stretch>
              <a:fillRect/>
            </a:stretch>
          </p:blipFill>
          <p:spPr>
            <a:xfrm>
              <a:off x="859654" y="78877"/>
              <a:ext cx="1868540" cy="934270"/>
            </a:xfrm>
            <a:prstGeom prst="rect">
              <a:avLst/>
            </a:prstGeom>
            <a:ln w="12700" cap="flat">
              <a:noFill/>
              <a:miter lim="400000"/>
            </a:ln>
            <a:effectLst/>
          </p:spPr>
        </p:pic>
      </p:grpSp>
      <p:grpSp>
        <p:nvGrpSpPr>
          <p:cNvPr id="178" name="Group 178"/>
          <p:cNvGrpSpPr/>
          <p:nvPr/>
        </p:nvGrpSpPr>
        <p:grpSpPr>
          <a:xfrm>
            <a:off x="706236" y="4682981"/>
            <a:ext cx="5119338" cy="1708438"/>
            <a:chOff x="0" y="0"/>
            <a:chExt cx="5119336" cy="1708437"/>
          </a:xfrm>
        </p:grpSpPr>
        <p:pic>
          <p:nvPicPr>
            <p:cNvPr id="176" name="1427734184_Visual_Studio_2012.png"/>
            <p:cNvPicPr/>
            <p:nvPr/>
          </p:nvPicPr>
          <p:blipFill>
            <a:blip r:embed="rId6">
              <a:extLst/>
            </a:blip>
            <a:stretch>
              <a:fillRect/>
            </a:stretch>
          </p:blipFill>
          <p:spPr>
            <a:xfrm>
              <a:off x="3410899" y="0"/>
              <a:ext cx="1708438" cy="1708438"/>
            </a:xfrm>
            <a:prstGeom prst="rect">
              <a:avLst/>
            </a:prstGeom>
            <a:ln w="12700" cap="flat">
              <a:noFill/>
              <a:miter lim="400000"/>
            </a:ln>
            <a:effectLst/>
          </p:spPr>
        </p:pic>
        <p:sp>
          <p:nvSpPr>
            <p:cNvPr id="177" name="Shape 177"/>
            <p:cNvSpPr/>
            <p:nvPr/>
          </p:nvSpPr>
          <p:spPr>
            <a:xfrm>
              <a:off x="0" y="96306"/>
              <a:ext cx="3273409" cy="15781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7093" tIns="27093" rIns="27093" bIns="27093" numCol="1" anchor="t">
              <a:spAutoFit/>
            </a:bodyPr>
            <a:lstStyle>
              <a:lvl1pPr algn="r">
                <a:defRPr sz="4400">
                  <a:solidFill>
                    <a:srgbClr val="00917E"/>
                  </a:solidFill>
                  <a:latin typeface="Open Sans Light"/>
                  <a:ea typeface="Open Sans Light"/>
                  <a:cs typeface="Open Sans Light"/>
                  <a:sym typeface="Open Sans Light"/>
                </a:defRPr>
              </a:lvl1pPr>
            </a:lstStyle>
            <a:p>
              <a:pPr lvl="0">
                <a:defRPr sz="1800">
                  <a:solidFill>
                    <a:srgbClr val="000000"/>
                  </a:solidFill>
                </a:defRPr>
              </a:pPr>
              <a:r>
                <a:rPr sz="4400">
                  <a:solidFill>
                    <a:srgbClr val="00917E"/>
                  </a:solidFill>
                </a:rPr>
                <a:t>Visual Studio 2013</a:t>
              </a:r>
            </a:p>
          </p:txBody>
        </p:sp>
      </p:grpSp>
      <p:sp>
        <p:nvSpPr>
          <p:cNvPr id="179" name="Shape 179"/>
          <p:cNvSpPr/>
          <p:nvPr/>
        </p:nvSpPr>
        <p:spPr>
          <a:xfrm>
            <a:off x="1422399" y="2428239"/>
            <a:ext cx="8981441" cy="298028"/>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spAutoFit/>
          </a:bodyPr>
          <a:lstStyle>
            <a:lvl1pPr algn="l">
              <a:defRPr sz="1400">
                <a:solidFill>
                  <a:srgbClr val="606060"/>
                </a:solidFill>
                <a:latin typeface="Open Sans"/>
                <a:ea typeface="Open Sans"/>
                <a:cs typeface="Open Sans"/>
                <a:sym typeface="Open Sans"/>
              </a:defRPr>
            </a:lvl1pPr>
          </a:lstStyle>
          <a:p>
            <a:pPr lvl="0">
              <a:defRPr sz="1800">
                <a:solidFill>
                  <a:srgbClr val="000000"/>
                </a:solidFill>
              </a:defRPr>
            </a:pPr>
            <a:r>
              <a:rPr sz="1400">
                <a:solidFill>
                  <a:srgbClr val="606060"/>
                </a:solidFill>
              </a:rPr>
              <a:t>We built this.</a:t>
            </a:r>
          </a:p>
        </p:txBody>
      </p:sp>
      <p:grpSp>
        <p:nvGrpSpPr>
          <p:cNvPr id="182" name="Group 182"/>
          <p:cNvGrpSpPr/>
          <p:nvPr/>
        </p:nvGrpSpPr>
        <p:grpSpPr>
          <a:xfrm>
            <a:off x="3640253" y="3059282"/>
            <a:ext cx="2654557" cy="1111190"/>
            <a:chOff x="0" y="0"/>
            <a:chExt cx="2654555" cy="1111189"/>
          </a:xfrm>
        </p:grpSpPr>
        <p:sp>
          <p:nvSpPr>
            <p:cNvPr id="180" name="Shape 180"/>
            <p:cNvSpPr/>
            <p:nvPr/>
          </p:nvSpPr>
          <p:spPr>
            <a:xfrm>
              <a:off x="0" y="0"/>
              <a:ext cx="2654556" cy="1111190"/>
            </a:xfrm>
            <a:prstGeom prst="rect">
              <a:avLst/>
            </a:prstGeom>
            <a:solidFill>
              <a:srgbClr val="00917E"/>
            </a:solidFill>
            <a:ln w="12700" cap="flat">
              <a:solidFill>
                <a:srgbClr val="FFFFFF"/>
              </a:solidFill>
              <a:prstDash val="solid"/>
              <a:miter lim="400000"/>
            </a:ln>
            <a:effectLst/>
          </p:spPr>
          <p:txBody>
            <a:bodyPr wrap="square" lIns="20320" tIns="20320" rIns="20320" bIns="20320" numCol="1" anchor="ctr">
              <a:noAutofit/>
            </a:bodyP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181" name="Shape 181"/>
            <p:cNvSpPr/>
            <p:nvPr/>
          </p:nvSpPr>
          <p:spPr>
            <a:xfrm>
              <a:off x="116322" y="101564"/>
              <a:ext cx="2421911" cy="912759"/>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20320" tIns="20320" rIns="20320" bIns="20320" numCol="1" anchor="t">
              <a:noAutofit/>
            </a:bodyPr>
            <a:lstStyle>
              <a:lvl1pPr defTabSz="1300480">
                <a:buClr>
                  <a:srgbClr val="000000"/>
                </a:buClr>
                <a:defRPr sz="1700">
                  <a:solidFill>
                    <a:srgbClr val="FFFFFF"/>
                  </a:solidFill>
                  <a:uFill>
                    <a:solidFill>
                      <a:srgbClr val="FFFFFF"/>
                    </a:solidFill>
                  </a:uFill>
                  <a:latin typeface="Open Sans Light"/>
                  <a:ea typeface="Open Sans Light"/>
                  <a:cs typeface="Open Sans Light"/>
                  <a:sym typeface="Open Sans Light"/>
                </a:defRPr>
              </a:lvl1pPr>
            </a:lstStyle>
            <a:p>
              <a:pPr lvl="0">
                <a:defRPr sz="1800">
                  <a:solidFill>
                    <a:srgbClr val="000000"/>
                  </a:solidFill>
                  <a:uFillTx/>
                </a:defRPr>
              </a:pPr>
              <a:r>
                <a:rPr sz="1700">
                  <a:solidFill>
                    <a:srgbClr val="FFFFFF"/>
                  </a:solidFill>
                  <a:uFill>
                    <a:solidFill>
                      <a:srgbClr val="FFFFFF"/>
                    </a:solidFill>
                  </a:uFill>
                </a:rPr>
                <a:t>More functionality compared to Visual Basic</a:t>
              </a:r>
            </a:p>
          </p:txBody>
        </p:sp>
      </p:grpSp>
      <p:grpSp>
        <p:nvGrpSpPr>
          <p:cNvPr id="185" name="Group 185"/>
          <p:cNvGrpSpPr/>
          <p:nvPr/>
        </p:nvGrpSpPr>
        <p:grpSpPr>
          <a:xfrm>
            <a:off x="3646603" y="6974517"/>
            <a:ext cx="2641857" cy="1111190"/>
            <a:chOff x="0" y="0"/>
            <a:chExt cx="2641855" cy="1111189"/>
          </a:xfrm>
        </p:grpSpPr>
        <p:sp>
          <p:nvSpPr>
            <p:cNvPr id="183" name="Shape 183"/>
            <p:cNvSpPr/>
            <p:nvPr/>
          </p:nvSpPr>
          <p:spPr>
            <a:xfrm>
              <a:off x="0" y="0"/>
              <a:ext cx="2641856" cy="1111190"/>
            </a:xfrm>
            <a:prstGeom prst="rect">
              <a:avLst/>
            </a:prstGeom>
            <a:solidFill>
              <a:srgbClr val="00917E"/>
            </a:solidFill>
            <a:ln w="12700" cap="flat">
              <a:solidFill>
                <a:srgbClr val="FFFFFF"/>
              </a:solidFill>
              <a:prstDash val="solid"/>
              <a:miter lim="400000"/>
            </a:ln>
            <a:effectLst/>
          </p:spPr>
          <p:txBody>
            <a:bodyPr wrap="square" lIns="20320" tIns="20320" rIns="20320" bIns="20320" numCol="1" anchor="ctr">
              <a:noAutofit/>
            </a:bodyP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184" name="Shape 184"/>
            <p:cNvSpPr/>
            <p:nvPr/>
          </p:nvSpPr>
          <p:spPr>
            <a:xfrm>
              <a:off x="170651" y="231253"/>
              <a:ext cx="2339737" cy="648684"/>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20320" tIns="20320" rIns="20320" bIns="20320" numCol="1" anchor="t">
              <a:noAutofit/>
            </a:bodyPr>
            <a:lstStyle>
              <a:lvl1pPr defTabSz="1300480">
                <a:buClr>
                  <a:srgbClr val="000000"/>
                </a:buClr>
                <a:defRPr sz="1700">
                  <a:solidFill>
                    <a:srgbClr val="FFFFFF"/>
                  </a:solidFill>
                  <a:uFill>
                    <a:solidFill>
                      <a:srgbClr val="FFFFFF"/>
                    </a:solidFill>
                  </a:uFill>
                  <a:latin typeface="Open Sans Light"/>
                  <a:ea typeface="Open Sans Light"/>
                  <a:cs typeface="Open Sans Light"/>
                  <a:sym typeface="Open Sans Light"/>
                </a:defRPr>
              </a:lvl1pPr>
            </a:lstStyle>
            <a:p>
              <a:pPr lvl="0">
                <a:defRPr sz="1800">
                  <a:solidFill>
                    <a:srgbClr val="000000"/>
                  </a:solidFill>
                  <a:uFillTx/>
                </a:defRPr>
              </a:pPr>
              <a:r>
                <a:rPr sz="1700">
                  <a:solidFill>
                    <a:srgbClr val="FFFFFF"/>
                  </a:solidFill>
                  <a:uFill>
                    <a:solidFill>
                      <a:srgbClr val="FFFFFF"/>
                    </a:solidFill>
                  </a:uFill>
                </a:rPr>
                <a:t>More user friendly compared to Qt</a:t>
              </a:r>
            </a:p>
          </p:txBody>
        </p:sp>
      </p:grpSp>
      <p:sp>
        <p:nvSpPr>
          <p:cNvPr id="186" name="Shape 186"/>
          <p:cNvSpPr/>
          <p:nvPr/>
        </p:nvSpPr>
        <p:spPr>
          <a:xfrm flipV="1">
            <a:off x="4967531" y="4245465"/>
            <a:ext cx="1" cy="361548"/>
          </a:xfrm>
          <a:prstGeom prst="line">
            <a:avLst/>
          </a:prstGeom>
          <a:ln w="3175">
            <a:solidFill/>
            <a:miter lim="400000"/>
            <a:headEnd type="oval"/>
            <a:tailEnd type="triangle"/>
          </a:ln>
        </p:spPr>
        <p:txBody>
          <a:bodyPr lIns="0" tIns="0" rIns="0" bIns="0" anchor="ctr"/>
          <a:lstStyle/>
          <a:p>
            <a:pPr lvl="0" algn="l" defTabSz="457200">
              <a:defRPr sz="1200">
                <a:latin typeface="Helvetica"/>
                <a:ea typeface="Helvetica"/>
                <a:cs typeface="Helvetica"/>
                <a:sym typeface="Helvetica"/>
              </a:defRPr>
            </a:pPr>
            <a:endParaRPr/>
          </a:p>
        </p:txBody>
      </p:sp>
      <p:sp>
        <p:nvSpPr>
          <p:cNvPr id="187" name="Shape 187"/>
          <p:cNvSpPr/>
          <p:nvPr/>
        </p:nvSpPr>
        <p:spPr>
          <a:xfrm>
            <a:off x="4975350" y="6507872"/>
            <a:ext cx="1" cy="353561"/>
          </a:xfrm>
          <a:prstGeom prst="line">
            <a:avLst/>
          </a:prstGeom>
          <a:ln w="3175">
            <a:solidFill/>
            <a:miter lim="400000"/>
            <a:headEnd type="oval"/>
            <a:tailEnd type="triangle"/>
          </a:ln>
        </p:spPr>
        <p:txBody>
          <a:bodyPr lIns="0" tIns="0" rIns="0" bIns="0" anchor="ctr"/>
          <a:lstStyle/>
          <a:p>
            <a:pPr lvl="0" algn="l" defTabSz="457200">
              <a:defRPr sz="1200">
                <a:latin typeface="Helvetica"/>
                <a:ea typeface="Helvetica"/>
                <a:cs typeface="Helvetica"/>
                <a:sym typeface="Helvetica"/>
              </a:defRPr>
            </a:pPr>
            <a:endParaRPr/>
          </a:p>
        </p:txBody>
      </p:sp>
    </p:spTree>
  </p:cSld>
  <p:clrMapOvr>
    <a:masterClrMapping/>
  </p:clrMapOvr>
  <p:transition xmlns:p14="http://schemas.microsoft.com/office/powerpoint/2010/main" spd="slow">
    <p:push dir="r"/>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iterate>
                                    <p:tmAbs val="0"/>
                                  </p:iterate>
                                  <p:childTnLst>
                                    <p:set>
                                      <p:cBhvr>
                                        <p:cTn id="6" fill="hold"/>
                                        <p:tgtEl>
                                          <p:spTgt spid="159"/>
                                        </p:tgtEl>
                                        <p:attrNameLst>
                                          <p:attrName>style.visibility</p:attrName>
                                        </p:attrNameLst>
                                      </p:cBhvr>
                                      <p:to>
                                        <p:strVal val="visible"/>
                                      </p:to>
                                    </p:set>
                                    <p:animEffect transition="in" filter="dissolve">
                                      <p:cBhvr>
                                        <p:cTn id="7" dur="800"/>
                                        <p:tgtEl>
                                          <p:spTgt spid="159"/>
                                        </p:tgtEl>
                                      </p:cBhvr>
                                    </p:animEffect>
                                  </p:childTnLst>
                                </p:cTn>
                              </p:par>
                            </p:childTnLst>
                          </p:cTn>
                        </p:par>
                        <p:par>
                          <p:cTn id="8" fill="hold">
                            <p:stCondLst>
                              <p:cond delay="800"/>
                            </p:stCondLst>
                            <p:childTnLst>
                              <p:par>
                                <p:cTn id="9" presetID="9" presetClass="entr" presetSubtype="8" fill="hold" grpId="2" nodeType="afterEffect">
                                  <p:stCondLst>
                                    <p:cond delay="0"/>
                                  </p:stCondLst>
                                  <p:iterate>
                                    <p:tmAbs val="0"/>
                                  </p:iterate>
                                  <p:childTnLst>
                                    <p:set>
                                      <p:cBhvr>
                                        <p:cTn id="10" fill="hold"/>
                                        <p:tgtEl>
                                          <p:spTgt spid="179"/>
                                        </p:tgtEl>
                                        <p:attrNameLst>
                                          <p:attrName>style.visibility</p:attrName>
                                        </p:attrNameLst>
                                      </p:cBhvr>
                                      <p:to>
                                        <p:strVal val="visible"/>
                                      </p:to>
                                    </p:set>
                                    <p:animEffect transition="in" filter="dissolve(right)">
                                      <p:cBhvr>
                                        <p:cTn id="11" dur="600"/>
                                        <p:tgtEl>
                                          <p:spTgt spid="179"/>
                                        </p:tgtEl>
                                      </p:cBhvr>
                                    </p:animEffect>
                                  </p:childTnLst>
                                </p:cTn>
                              </p:par>
                            </p:childTnLst>
                          </p:cTn>
                        </p:par>
                        <p:par>
                          <p:cTn id="12" fill="hold">
                            <p:stCondLst>
                              <p:cond delay="1400"/>
                            </p:stCondLst>
                            <p:childTnLst>
                              <p:par>
                                <p:cTn id="13" presetID="10" presetClass="entr" presetSubtype="0" fill="hold" grpId="3" nodeType="afterEffect">
                                  <p:stCondLst>
                                    <p:cond delay="0"/>
                                  </p:stCondLst>
                                  <p:iterate>
                                    <p:tmAbs val="0"/>
                                  </p:iterate>
                                  <p:childTnLst>
                                    <p:set>
                                      <p:cBhvr>
                                        <p:cTn id="14" fill="hold"/>
                                        <p:tgtEl>
                                          <p:spTgt spid="178"/>
                                        </p:tgtEl>
                                        <p:attrNameLst>
                                          <p:attrName>style.visibility</p:attrName>
                                        </p:attrNameLst>
                                      </p:cBhvr>
                                      <p:to>
                                        <p:strVal val="visible"/>
                                      </p:to>
                                    </p:set>
                                    <p:animEffect transition="in" filter="fade">
                                      <p:cBhvr>
                                        <p:cTn id="15" dur="400"/>
                                        <p:tgtEl>
                                          <p:spTgt spid="178"/>
                                        </p:tgtEl>
                                      </p:cBhvr>
                                    </p:animEffect>
                                  </p:childTnLst>
                                </p:cTn>
                              </p:par>
                            </p:childTnLst>
                          </p:cTn>
                        </p:par>
                        <p:par>
                          <p:cTn id="16" fill="hold">
                            <p:stCondLst>
                              <p:cond delay="1800"/>
                            </p:stCondLst>
                            <p:childTnLst>
                              <p:par>
                                <p:cTn id="17" presetID="22" presetClass="entr" presetSubtype="8" fill="hold" grpId="4" nodeType="afterEffect">
                                  <p:stCondLst>
                                    <p:cond delay="0"/>
                                  </p:stCondLst>
                                  <p:iterate>
                                    <p:tmAbs val="0"/>
                                  </p:iterate>
                                  <p:childTnLst>
                                    <p:set>
                                      <p:cBhvr>
                                        <p:cTn id="18" fill="hold"/>
                                        <p:tgtEl>
                                          <p:spTgt spid="161"/>
                                        </p:tgtEl>
                                        <p:attrNameLst>
                                          <p:attrName>style.visibility</p:attrName>
                                        </p:attrNameLst>
                                      </p:cBhvr>
                                      <p:to>
                                        <p:strVal val="visible"/>
                                      </p:to>
                                    </p:set>
                                    <p:animEffect transition="in" filter="wipe(left)">
                                      <p:cBhvr>
                                        <p:cTn id="19" dur="500"/>
                                        <p:tgtEl>
                                          <p:spTgt spid="161"/>
                                        </p:tgtEl>
                                      </p:cBhvr>
                                    </p:animEffect>
                                  </p:childTnLst>
                                </p:cTn>
                              </p:par>
                            </p:childTnLst>
                          </p:cTn>
                        </p:par>
                        <p:par>
                          <p:cTn id="20" fill="hold">
                            <p:stCondLst>
                              <p:cond delay="2300"/>
                            </p:stCondLst>
                            <p:childTnLst>
                              <p:par>
                                <p:cTn id="21" presetID="10" presetClass="entr" presetSubtype="0" fill="hold" grpId="5" nodeType="afterEffect">
                                  <p:stCondLst>
                                    <p:cond delay="0"/>
                                  </p:stCondLst>
                                  <p:iterate>
                                    <p:tmAbs val="0"/>
                                  </p:iterate>
                                  <p:childTnLst>
                                    <p:set>
                                      <p:cBhvr>
                                        <p:cTn id="22" fill="hold"/>
                                        <p:tgtEl>
                                          <p:spTgt spid="167"/>
                                        </p:tgtEl>
                                        <p:attrNameLst>
                                          <p:attrName>style.visibility</p:attrName>
                                        </p:attrNameLst>
                                      </p:cBhvr>
                                      <p:to>
                                        <p:strVal val="visible"/>
                                      </p:to>
                                    </p:set>
                                    <p:animEffect transition="in" filter="fade">
                                      <p:cBhvr>
                                        <p:cTn id="23" dur="300"/>
                                        <p:tgtEl>
                                          <p:spTgt spid="167"/>
                                        </p:tgtEl>
                                      </p:cBhvr>
                                    </p:animEffect>
                                  </p:childTnLst>
                                </p:cTn>
                              </p:par>
                            </p:childTnLst>
                          </p:cTn>
                        </p:par>
                        <p:par>
                          <p:cTn id="24" fill="hold">
                            <p:stCondLst>
                              <p:cond delay="2600"/>
                            </p:stCondLst>
                            <p:childTnLst>
                              <p:par>
                                <p:cTn id="25" presetID="22" presetClass="entr" presetSubtype="8" fill="hold" grpId="6" nodeType="afterEffect">
                                  <p:stCondLst>
                                    <p:cond delay="0"/>
                                  </p:stCondLst>
                                  <p:iterate>
                                    <p:tmAbs val="0"/>
                                  </p:iterate>
                                  <p:childTnLst>
                                    <p:set>
                                      <p:cBhvr>
                                        <p:cTn id="26" fill="hold"/>
                                        <p:tgtEl>
                                          <p:spTgt spid="162"/>
                                        </p:tgtEl>
                                        <p:attrNameLst>
                                          <p:attrName>style.visibility</p:attrName>
                                        </p:attrNameLst>
                                      </p:cBhvr>
                                      <p:to>
                                        <p:strVal val="visible"/>
                                      </p:to>
                                    </p:set>
                                    <p:animEffect transition="in" filter="wipe(left)">
                                      <p:cBhvr>
                                        <p:cTn id="27" dur="500"/>
                                        <p:tgtEl>
                                          <p:spTgt spid="162"/>
                                        </p:tgtEl>
                                      </p:cBhvr>
                                    </p:animEffect>
                                  </p:childTnLst>
                                </p:cTn>
                              </p:par>
                            </p:childTnLst>
                          </p:cTn>
                        </p:par>
                        <p:par>
                          <p:cTn id="28" fill="hold">
                            <p:stCondLst>
                              <p:cond delay="3100"/>
                            </p:stCondLst>
                            <p:childTnLst>
                              <p:par>
                                <p:cTn id="29" presetID="10" presetClass="entr" presetSubtype="0" fill="hold" grpId="7" nodeType="afterEffect">
                                  <p:stCondLst>
                                    <p:cond delay="0"/>
                                  </p:stCondLst>
                                  <p:iterate>
                                    <p:tmAbs val="0"/>
                                  </p:iterate>
                                  <p:childTnLst>
                                    <p:set>
                                      <p:cBhvr>
                                        <p:cTn id="30" fill="hold"/>
                                        <p:tgtEl>
                                          <p:spTgt spid="175"/>
                                        </p:tgtEl>
                                        <p:attrNameLst>
                                          <p:attrName>style.visibility</p:attrName>
                                        </p:attrNameLst>
                                      </p:cBhvr>
                                      <p:to>
                                        <p:strVal val="visible"/>
                                      </p:to>
                                    </p:set>
                                    <p:animEffect transition="in" filter="fade">
                                      <p:cBhvr>
                                        <p:cTn id="31" dur="300"/>
                                        <p:tgtEl>
                                          <p:spTgt spid="175"/>
                                        </p:tgtEl>
                                      </p:cBhvr>
                                    </p:animEffect>
                                  </p:childTnLst>
                                </p:cTn>
                              </p:par>
                            </p:childTnLst>
                          </p:cTn>
                        </p:par>
                        <p:par>
                          <p:cTn id="32" fill="hold">
                            <p:stCondLst>
                              <p:cond delay="3400"/>
                            </p:stCondLst>
                            <p:childTnLst>
                              <p:par>
                                <p:cTn id="33" presetID="22" presetClass="entr" presetSubtype="8" fill="hold" grpId="8" nodeType="afterEffect">
                                  <p:stCondLst>
                                    <p:cond delay="0"/>
                                  </p:stCondLst>
                                  <p:iterate>
                                    <p:tmAbs val="0"/>
                                  </p:iterate>
                                  <p:childTnLst>
                                    <p:set>
                                      <p:cBhvr>
                                        <p:cTn id="34" fill="hold"/>
                                        <p:tgtEl>
                                          <p:spTgt spid="163"/>
                                        </p:tgtEl>
                                        <p:attrNameLst>
                                          <p:attrName>style.visibility</p:attrName>
                                        </p:attrNameLst>
                                      </p:cBhvr>
                                      <p:to>
                                        <p:strVal val="visible"/>
                                      </p:to>
                                    </p:set>
                                    <p:animEffect transition="in" filter="wipe(left)">
                                      <p:cBhvr>
                                        <p:cTn id="35" dur="500"/>
                                        <p:tgtEl>
                                          <p:spTgt spid="163"/>
                                        </p:tgtEl>
                                      </p:cBhvr>
                                    </p:animEffect>
                                  </p:childTnLst>
                                </p:cTn>
                              </p:par>
                            </p:childTnLst>
                          </p:cTn>
                        </p:par>
                        <p:par>
                          <p:cTn id="36" fill="hold">
                            <p:stCondLst>
                              <p:cond delay="3900"/>
                            </p:stCondLst>
                            <p:childTnLst>
                              <p:par>
                                <p:cTn id="37" presetID="10" presetClass="entr" presetSubtype="0" fill="hold" grpId="9" nodeType="afterEffect">
                                  <p:stCondLst>
                                    <p:cond delay="0"/>
                                  </p:stCondLst>
                                  <p:iterate>
                                    <p:tmAbs val="0"/>
                                  </p:iterate>
                                  <p:childTnLst>
                                    <p:set>
                                      <p:cBhvr>
                                        <p:cTn id="38" fill="hold"/>
                                        <p:tgtEl>
                                          <p:spTgt spid="171"/>
                                        </p:tgtEl>
                                        <p:attrNameLst>
                                          <p:attrName>style.visibility</p:attrName>
                                        </p:attrNameLst>
                                      </p:cBhvr>
                                      <p:to>
                                        <p:strVal val="visible"/>
                                      </p:to>
                                    </p:set>
                                    <p:animEffect transition="in" filter="fade">
                                      <p:cBhvr>
                                        <p:cTn id="39" dur="300"/>
                                        <p:tgtEl>
                                          <p:spTgt spid="171"/>
                                        </p:tgtEl>
                                      </p:cBhvr>
                                    </p:animEffect>
                                  </p:childTnLst>
                                </p:cTn>
                              </p:par>
                            </p:childTnLst>
                          </p:cTn>
                        </p:par>
                        <p:par>
                          <p:cTn id="40" fill="hold">
                            <p:stCondLst>
                              <p:cond delay="4200"/>
                            </p:stCondLst>
                            <p:childTnLst>
                              <p:par>
                                <p:cTn id="41" presetID="22" presetClass="entr" presetSubtype="4" fill="hold" grpId="10" nodeType="afterEffect">
                                  <p:stCondLst>
                                    <p:cond delay="0"/>
                                  </p:stCondLst>
                                  <p:iterate>
                                    <p:tmAbs val="0"/>
                                  </p:iterate>
                                  <p:childTnLst>
                                    <p:set>
                                      <p:cBhvr>
                                        <p:cTn id="42" fill="hold"/>
                                        <p:tgtEl>
                                          <p:spTgt spid="186"/>
                                        </p:tgtEl>
                                        <p:attrNameLst>
                                          <p:attrName>style.visibility</p:attrName>
                                        </p:attrNameLst>
                                      </p:cBhvr>
                                      <p:to>
                                        <p:strVal val="visible"/>
                                      </p:to>
                                    </p:set>
                                    <p:animEffect transition="in" filter="wipe(down)">
                                      <p:cBhvr>
                                        <p:cTn id="43" dur="500"/>
                                        <p:tgtEl>
                                          <p:spTgt spid="186"/>
                                        </p:tgtEl>
                                      </p:cBhvr>
                                    </p:animEffect>
                                  </p:childTnLst>
                                </p:cTn>
                              </p:par>
                            </p:childTnLst>
                          </p:cTn>
                        </p:par>
                        <p:par>
                          <p:cTn id="44" fill="hold">
                            <p:stCondLst>
                              <p:cond delay="4700"/>
                            </p:stCondLst>
                            <p:childTnLst>
                              <p:par>
                                <p:cTn id="45" presetID="10" presetClass="entr" presetSubtype="0" fill="hold" grpId="11" nodeType="afterEffect">
                                  <p:stCondLst>
                                    <p:cond delay="0"/>
                                  </p:stCondLst>
                                  <p:iterate>
                                    <p:tmAbs val="0"/>
                                  </p:iterate>
                                  <p:childTnLst>
                                    <p:set>
                                      <p:cBhvr>
                                        <p:cTn id="46" fill="hold"/>
                                        <p:tgtEl>
                                          <p:spTgt spid="182"/>
                                        </p:tgtEl>
                                        <p:attrNameLst>
                                          <p:attrName>style.visibility</p:attrName>
                                        </p:attrNameLst>
                                      </p:cBhvr>
                                      <p:to>
                                        <p:strVal val="visible"/>
                                      </p:to>
                                    </p:set>
                                    <p:animEffect transition="in" filter="fade">
                                      <p:cBhvr>
                                        <p:cTn id="47" dur="300"/>
                                        <p:tgtEl>
                                          <p:spTgt spid="182"/>
                                        </p:tgtEl>
                                      </p:cBhvr>
                                    </p:animEffect>
                                  </p:childTnLst>
                                </p:cTn>
                              </p:par>
                            </p:childTnLst>
                          </p:cTn>
                        </p:par>
                        <p:par>
                          <p:cTn id="48" fill="hold">
                            <p:stCondLst>
                              <p:cond delay="5000"/>
                            </p:stCondLst>
                            <p:childTnLst>
                              <p:par>
                                <p:cTn id="49" presetID="22" presetClass="entr" presetSubtype="1" fill="hold" grpId="12" nodeType="afterEffect">
                                  <p:stCondLst>
                                    <p:cond delay="0"/>
                                  </p:stCondLst>
                                  <p:iterate>
                                    <p:tmAbs val="0"/>
                                  </p:iterate>
                                  <p:childTnLst>
                                    <p:set>
                                      <p:cBhvr>
                                        <p:cTn id="50" fill="hold"/>
                                        <p:tgtEl>
                                          <p:spTgt spid="187"/>
                                        </p:tgtEl>
                                        <p:attrNameLst>
                                          <p:attrName>style.visibility</p:attrName>
                                        </p:attrNameLst>
                                      </p:cBhvr>
                                      <p:to>
                                        <p:strVal val="visible"/>
                                      </p:to>
                                    </p:set>
                                    <p:animEffect transition="in" filter="wipe(up)">
                                      <p:cBhvr>
                                        <p:cTn id="51" dur="500"/>
                                        <p:tgtEl>
                                          <p:spTgt spid="187"/>
                                        </p:tgtEl>
                                      </p:cBhvr>
                                    </p:animEffect>
                                  </p:childTnLst>
                                </p:cTn>
                              </p:par>
                            </p:childTnLst>
                          </p:cTn>
                        </p:par>
                        <p:par>
                          <p:cTn id="52" fill="hold">
                            <p:stCondLst>
                              <p:cond delay="5500"/>
                            </p:stCondLst>
                            <p:childTnLst>
                              <p:par>
                                <p:cTn id="53" presetID="10" presetClass="entr" presetSubtype="0" fill="hold" grpId="13" nodeType="afterEffect">
                                  <p:stCondLst>
                                    <p:cond delay="0"/>
                                  </p:stCondLst>
                                  <p:iterate>
                                    <p:tmAbs val="0"/>
                                  </p:iterate>
                                  <p:childTnLst>
                                    <p:set>
                                      <p:cBhvr>
                                        <p:cTn id="54" fill="hold"/>
                                        <p:tgtEl>
                                          <p:spTgt spid="185"/>
                                        </p:tgtEl>
                                        <p:attrNameLst>
                                          <p:attrName>style.visibility</p:attrName>
                                        </p:attrNameLst>
                                      </p:cBhvr>
                                      <p:to>
                                        <p:strVal val="visible"/>
                                      </p:to>
                                    </p:set>
                                    <p:animEffect transition="in" filter="fade">
                                      <p:cBhvr>
                                        <p:cTn id="55" dur="300"/>
                                        <p:tgtEl>
                                          <p:spTgt spid="185"/>
                                        </p:tgtEl>
                                      </p:cBhvr>
                                    </p:animEffect>
                                  </p:childTnLst>
                                </p:cTn>
                              </p:par>
                            </p:childTnLst>
                          </p:cTn>
                        </p:par>
                        <p:par>
                          <p:cTn id="56" fill="hold">
                            <p:stCondLst>
                              <p:cond delay="5800"/>
                            </p:stCondLst>
                            <p:childTnLst>
                              <p:par>
                                <p:cTn id="57" presetID="9" presetClass="entr" presetSubtype="8" fill="hold" grpId="14" nodeType="afterEffect">
                                  <p:stCondLst>
                                    <p:cond delay="0"/>
                                  </p:stCondLst>
                                  <p:iterate>
                                    <p:tmAbs val="0"/>
                                  </p:iterate>
                                  <p:childTnLst>
                                    <p:set>
                                      <p:cBhvr>
                                        <p:cTn id="58" fill="hold"/>
                                        <p:tgtEl>
                                          <p:spTgt spid="160"/>
                                        </p:tgtEl>
                                        <p:attrNameLst>
                                          <p:attrName>style.visibility</p:attrName>
                                        </p:attrNameLst>
                                      </p:cBhvr>
                                      <p:to>
                                        <p:strVal val="visible"/>
                                      </p:to>
                                    </p:set>
                                    <p:animEffect transition="in" filter="dissolve(right)">
                                      <p:cBhvr>
                                        <p:cTn id="59" dur="6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1" animBg="1" advAuto="0"/>
      <p:bldP spid="160" grpId="14" animBg="1" advAuto="0"/>
      <p:bldP spid="161" grpId="4" animBg="1" advAuto="0"/>
      <p:bldP spid="162" grpId="6" animBg="1" advAuto="0"/>
      <p:bldP spid="163" grpId="8" animBg="1" advAuto="0"/>
      <p:bldP spid="167" grpId="5" animBg="1" advAuto="0"/>
      <p:bldP spid="171" grpId="9" animBg="1" advAuto="0"/>
      <p:bldP spid="175" grpId="7" animBg="1" advAuto="0"/>
      <p:bldP spid="178" grpId="3" animBg="1" advAuto="0"/>
      <p:bldP spid="179" grpId="2" animBg="1" advAuto="0"/>
      <p:bldP spid="182" grpId="11" animBg="1" advAuto="0"/>
      <p:bldP spid="185" grpId="13" animBg="1" advAuto="0"/>
      <p:bldP spid="186" grpId="10" animBg="1" advAuto="0"/>
      <p:bldP spid="187" grpId="12"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p:nvPr/>
        </p:nvSpPr>
        <p:spPr>
          <a:xfrm>
            <a:off x="11307165" y="1969769"/>
            <a:ext cx="197596" cy="219288"/>
          </a:xfrm>
          <a:prstGeom prst="rect">
            <a:avLst/>
          </a:prstGeom>
          <a:ln w="12700">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a:defRPr sz="900">
                <a:solidFill>
                  <a:srgbClr val="FFFFFF"/>
                </a:solidFill>
                <a:latin typeface="Open Sans"/>
                <a:ea typeface="Open Sans"/>
                <a:cs typeface="Open Sans"/>
                <a:sym typeface="Open Sans"/>
              </a:defRPr>
            </a:lvl1pPr>
          </a:lstStyle>
          <a:p>
            <a:pPr lvl="0">
              <a:defRPr sz="1800">
                <a:solidFill>
                  <a:srgbClr val="000000"/>
                </a:solidFill>
              </a:defRPr>
            </a:pPr>
            <a:r>
              <a:rPr sz="900">
                <a:solidFill>
                  <a:srgbClr val="FFFFFF"/>
                </a:solidFill>
              </a:rPr>
              <a:t>01</a:t>
            </a:r>
          </a:p>
        </p:txBody>
      </p:sp>
      <p:sp>
        <p:nvSpPr>
          <p:cNvPr id="192" name="Shape 192"/>
          <p:cNvSpPr/>
          <p:nvPr/>
        </p:nvSpPr>
        <p:spPr>
          <a:xfrm>
            <a:off x="11203093" y="1903306"/>
            <a:ext cx="399628" cy="352214"/>
          </a:xfrm>
          <a:prstGeom prst="rect">
            <a:avLst/>
          </a:prstGeom>
          <a:solidFill>
            <a:srgbClr val="00B6A0"/>
          </a:solidFill>
          <a:ln w="12700">
            <a:solidFill>
              <a:srgbClr val="000000">
                <a:alpha val="0"/>
              </a:srgbClr>
            </a:solidFill>
            <a:miter lim="400000"/>
          </a:ln>
        </p:spPr>
        <p:txBody>
          <a:bodyPr lIns="27093" tIns="27093" rIns="27093" bIns="27093" anchor="ct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193" name="Shape 193"/>
          <p:cNvSpPr/>
          <p:nvPr/>
        </p:nvSpPr>
        <p:spPr>
          <a:xfrm>
            <a:off x="11292642" y="1957069"/>
            <a:ext cx="226642" cy="244688"/>
          </a:xfrm>
          <a:prstGeom prst="rect">
            <a:avLst/>
          </a:prstGeom>
          <a:ln w="12700">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a:defRPr sz="1100">
                <a:solidFill>
                  <a:srgbClr val="FFFFFF"/>
                </a:solidFill>
                <a:latin typeface="Open Sans"/>
                <a:ea typeface="Open Sans"/>
                <a:cs typeface="Open Sans"/>
                <a:sym typeface="Open Sans"/>
              </a:defRPr>
            </a:lvl1pPr>
          </a:lstStyle>
          <a:p>
            <a:pPr lvl="0">
              <a:defRPr sz="1800">
                <a:solidFill>
                  <a:srgbClr val="000000"/>
                </a:solidFill>
              </a:defRPr>
            </a:pPr>
            <a:r>
              <a:rPr sz="1100">
                <a:solidFill>
                  <a:srgbClr val="FFFFFF"/>
                </a:solidFill>
              </a:rPr>
              <a:t>09</a:t>
            </a:r>
          </a:p>
        </p:txBody>
      </p:sp>
      <p:sp>
        <p:nvSpPr>
          <p:cNvPr id="194" name="Shape 194"/>
          <p:cNvSpPr/>
          <p:nvPr/>
        </p:nvSpPr>
        <p:spPr>
          <a:xfrm>
            <a:off x="1368213" y="1730586"/>
            <a:ext cx="6190828" cy="816188"/>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spAutoFit/>
          </a:bodyPr>
          <a:lstStyle>
            <a:lvl1pPr algn="l">
              <a:defRPr sz="4400">
                <a:solidFill>
                  <a:srgbClr val="00917E"/>
                </a:solidFill>
                <a:latin typeface="Open Sans Light"/>
                <a:ea typeface="Open Sans Light"/>
                <a:cs typeface="Open Sans Light"/>
                <a:sym typeface="Open Sans Light"/>
              </a:defRPr>
            </a:lvl1pPr>
          </a:lstStyle>
          <a:p>
            <a:pPr lvl="0">
              <a:defRPr sz="1800">
                <a:solidFill>
                  <a:srgbClr val="000000"/>
                </a:solidFill>
              </a:defRPr>
            </a:pPr>
            <a:r>
              <a:rPr sz="4400">
                <a:solidFill>
                  <a:srgbClr val="00917E"/>
                </a:solidFill>
              </a:rPr>
              <a:t>Technologies</a:t>
            </a:r>
          </a:p>
        </p:txBody>
      </p:sp>
      <p:sp>
        <p:nvSpPr>
          <p:cNvPr id="195" name="Shape 195"/>
          <p:cNvSpPr/>
          <p:nvPr/>
        </p:nvSpPr>
        <p:spPr>
          <a:xfrm>
            <a:off x="1422399" y="2428239"/>
            <a:ext cx="8981441" cy="298028"/>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spAutoFit/>
          </a:bodyPr>
          <a:lstStyle>
            <a:lvl1pPr algn="l">
              <a:defRPr sz="1400">
                <a:solidFill>
                  <a:srgbClr val="606060"/>
                </a:solidFill>
                <a:latin typeface="Open Sans"/>
                <a:ea typeface="Open Sans"/>
                <a:cs typeface="Open Sans"/>
                <a:sym typeface="Open Sans"/>
              </a:defRPr>
            </a:lvl1pPr>
          </a:lstStyle>
          <a:p>
            <a:pPr lvl="0">
              <a:defRPr sz="1800">
                <a:solidFill>
                  <a:srgbClr val="000000"/>
                </a:solidFill>
              </a:defRPr>
            </a:pPr>
            <a:r>
              <a:rPr sz="1400">
                <a:solidFill>
                  <a:srgbClr val="606060"/>
                </a:solidFill>
              </a:rPr>
              <a:t>At the forefront</a:t>
            </a:r>
          </a:p>
        </p:txBody>
      </p:sp>
      <p:grpSp>
        <p:nvGrpSpPr>
          <p:cNvPr id="201" name="Group 201"/>
          <p:cNvGrpSpPr/>
          <p:nvPr/>
        </p:nvGrpSpPr>
        <p:grpSpPr>
          <a:xfrm>
            <a:off x="1976181" y="4113944"/>
            <a:ext cx="4322971" cy="1720980"/>
            <a:chOff x="0" y="0"/>
            <a:chExt cx="4322969" cy="1720979"/>
          </a:xfrm>
        </p:grpSpPr>
        <p:grpSp>
          <p:nvGrpSpPr>
            <p:cNvPr id="199" name="Group 199"/>
            <p:cNvGrpSpPr/>
            <p:nvPr/>
          </p:nvGrpSpPr>
          <p:grpSpPr>
            <a:xfrm>
              <a:off x="1843254" y="0"/>
              <a:ext cx="2479716" cy="1720980"/>
              <a:chOff x="0" y="0"/>
              <a:chExt cx="2479715" cy="1720979"/>
            </a:xfrm>
          </p:grpSpPr>
          <p:sp>
            <p:nvSpPr>
              <p:cNvPr id="196" name="Shape 196"/>
              <p:cNvSpPr/>
              <p:nvPr/>
            </p:nvSpPr>
            <p:spPr>
              <a:xfrm>
                <a:off x="0" y="0"/>
                <a:ext cx="2479716" cy="1720980"/>
              </a:xfrm>
              <a:prstGeom prst="rect">
                <a:avLst/>
              </a:prstGeom>
              <a:solidFill>
                <a:srgbClr val="00917E"/>
              </a:solidFill>
              <a:ln w="12700" cap="flat">
                <a:solidFill>
                  <a:srgbClr val="000000">
                    <a:alpha val="0"/>
                  </a:srgbClr>
                </a:solidFill>
                <a:prstDash val="solid"/>
                <a:miter lim="400000"/>
              </a:ln>
              <a:effectLst/>
            </p:spPr>
            <p:txBody>
              <a:bodyPr wrap="square" lIns="27093" tIns="27093" rIns="27093" bIns="27093" numCol="1" anchor="ctr">
                <a:noAutofit/>
              </a:bodyP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197" name="Shape 197"/>
              <p:cNvSpPr/>
              <p:nvPr/>
            </p:nvSpPr>
            <p:spPr>
              <a:xfrm>
                <a:off x="255915" y="237857"/>
                <a:ext cx="1916854" cy="4097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7093" tIns="27093" rIns="27093" bIns="27093" numCol="1" anchor="t">
                <a:spAutoFit/>
              </a:bodyPr>
              <a:lstStyle>
                <a:lvl1pPr algn="l">
                  <a:defRPr sz="2100">
                    <a:solidFill>
                      <a:srgbClr val="FFFFFF"/>
                    </a:solidFill>
                    <a:latin typeface="Open Sans"/>
                    <a:ea typeface="Open Sans"/>
                    <a:cs typeface="Open Sans"/>
                    <a:sym typeface="Open Sans"/>
                  </a:defRPr>
                </a:lvl1pPr>
              </a:lstStyle>
              <a:p>
                <a:pPr lvl="0">
                  <a:defRPr sz="1800">
                    <a:solidFill>
                      <a:srgbClr val="000000"/>
                    </a:solidFill>
                  </a:defRPr>
                </a:pPr>
                <a:r>
                  <a:rPr sz="2100">
                    <a:solidFill>
                      <a:srgbClr val="FFFFFF"/>
                    </a:solidFill>
                  </a:rPr>
                  <a:t>Git repository</a:t>
                </a:r>
              </a:p>
            </p:txBody>
          </p:sp>
          <p:sp>
            <p:nvSpPr>
              <p:cNvPr id="198" name="Shape 198"/>
              <p:cNvSpPr/>
              <p:nvPr/>
            </p:nvSpPr>
            <p:spPr>
              <a:xfrm>
                <a:off x="255915" y="728924"/>
                <a:ext cx="1835575" cy="816188"/>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l" defTabSz="1300480">
                  <a:lnSpc>
                    <a:spcPct val="120000"/>
                  </a:lnSpc>
                  <a:buFont typeface="Open Sans Light"/>
                  <a:defRPr sz="1500">
                    <a:solidFill>
                      <a:srgbClr val="FFFFFF"/>
                    </a:solidFill>
                    <a:uFill>
                      <a:solidFill>
                        <a:srgbClr val="FFFFFF"/>
                      </a:solidFill>
                    </a:uFill>
                    <a:latin typeface="Open Sans"/>
                    <a:ea typeface="Open Sans"/>
                    <a:cs typeface="Open Sans"/>
                    <a:sym typeface="Open Sans"/>
                  </a:defRPr>
                </a:lvl1pPr>
              </a:lstStyle>
              <a:p>
                <a:pPr lvl="0">
                  <a:defRPr sz="1800">
                    <a:solidFill>
                      <a:srgbClr val="000000"/>
                    </a:solidFill>
                    <a:uFillTx/>
                  </a:defRPr>
                </a:pPr>
                <a:r>
                  <a:rPr sz="1500">
                    <a:solidFill>
                      <a:srgbClr val="FFFFFF"/>
                    </a:solidFill>
                    <a:uFill>
                      <a:solidFill>
                        <a:srgbClr val="FFFFFF"/>
                      </a:solidFill>
                    </a:uFill>
                  </a:rPr>
                  <a:t>For version control purposes</a:t>
                </a:r>
              </a:p>
            </p:txBody>
          </p:sp>
        </p:grpSp>
        <p:pic>
          <p:nvPicPr>
            <p:cNvPr id="200" name="GitHub-Mark-120px-plus.png"/>
            <p:cNvPicPr/>
            <p:nvPr/>
          </p:nvPicPr>
          <p:blipFill>
            <a:blip r:embed="rId3">
              <a:extLst/>
            </a:blip>
            <a:stretch>
              <a:fillRect/>
            </a:stretch>
          </p:blipFill>
          <p:spPr>
            <a:xfrm>
              <a:off x="0" y="98489"/>
              <a:ext cx="1524000" cy="1524001"/>
            </a:xfrm>
            <a:prstGeom prst="rect">
              <a:avLst/>
            </a:prstGeom>
            <a:ln w="12700" cap="flat">
              <a:noFill/>
              <a:miter lim="400000"/>
            </a:ln>
            <a:effectLst/>
          </p:spPr>
        </p:pic>
      </p:grpSp>
      <p:grpSp>
        <p:nvGrpSpPr>
          <p:cNvPr id="207" name="Group 207"/>
          <p:cNvGrpSpPr/>
          <p:nvPr/>
        </p:nvGrpSpPr>
        <p:grpSpPr>
          <a:xfrm>
            <a:off x="6896533" y="3989167"/>
            <a:ext cx="4751694" cy="1941233"/>
            <a:chOff x="0" y="0"/>
            <a:chExt cx="4751693" cy="1941231"/>
          </a:xfrm>
        </p:grpSpPr>
        <p:grpSp>
          <p:nvGrpSpPr>
            <p:cNvPr id="205" name="Group 205"/>
            <p:cNvGrpSpPr/>
            <p:nvPr/>
          </p:nvGrpSpPr>
          <p:grpSpPr>
            <a:xfrm>
              <a:off x="1954621" y="0"/>
              <a:ext cx="2797073" cy="1941232"/>
              <a:chOff x="0" y="0"/>
              <a:chExt cx="2797071" cy="1941231"/>
            </a:xfrm>
          </p:grpSpPr>
          <p:sp>
            <p:nvSpPr>
              <p:cNvPr id="202" name="Shape 202"/>
              <p:cNvSpPr/>
              <p:nvPr/>
            </p:nvSpPr>
            <p:spPr>
              <a:xfrm>
                <a:off x="0" y="0"/>
                <a:ext cx="2797072" cy="1941232"/>
              </a:xfrm>
              <a:prstGeom prst="rect">
                <a:avLst/>
              </a:prstGeom>
              <a:solidFill>
                <a:srgbClr val="00917E"/>
              </a:solidFill>
              <a:ln w="12700" cap="flat">
                <a:solidFill>
                  <a:srgbClr val="000000">
                    <a:alpha val="0"/>
                  </a:srgbClr>
                </a:solidFill>
                <a:prstDash val="solid"/>
                <a:miter lim="400000"/>
              </a:ln>
              <a:effectLst/>
            </p:spPr>
            <p:txBody>
              <a:bodyPr wrap="square" lIns="27093" tIns="27093" rIns="27093" bIns="27093" numCol="1" anchor="ctr">
                <a:noAutofit/>
              </a:bodyP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203" name="Shape 203"/>
              <p:cNvSpPr/>
              <p:nvPr/>
            </p:nvSpPr>
            <p:spPr>
              <a:xfrm>
                <a:off x="345816" y="268298"/>
                <a:ext cx="2070493" cy="4335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7093" tIns="27093" rIns="27093" bIns="27093" numCol="1" anchor="t">
                <a:noAutofit/>
              </a:bodyPr>
              <a:lstStyle>
                <a:lvl1pPr algn="l">
                  <a:defRPr sz="1900">
                    <a:solidFill>
                      <a:srgbClr val="FFFFFF"/>
                    </a:solidFill>
                    <a:latin typeface="Open Sans"/>
                    <a:ea typeface="Open Sans"/>
                    <a:cs typeface="Open Sans"/>
                    <a:sym typeface="Open Sans"/>
                  </a:defRPr>
                </a:lvl1pPr>
              </a:lstStyle>
              <a:p>
                <a:pPr lvl="0">
                  <a:defRPr sz="1800">
                    <a:solidFill>
                      <a:srgbClr val="000000"/>
                    </a:solidFill>
                  </a:defRPr>
                </a:pPr>
                <a:r>
                  <a:rPr sz="1900">
                    <a:solidFill>
                      <a:srgbClr val="FFFFFF"/>
                    </a:solidFill>
                  </a:rPr>
                  <a:t>Multithreading</a:t>
                </a:r>
              </a:p>
            </p:txBody>
          </p:sp>
          <p:sp>
            <p:nvSpPr>
              <p:cNvPr id="204" name="Shape 204"/>
              <p:cNvSpPr/>
              <p:nvPr/>
            </p:nvSpPr>
            <p:spPr>
              <a:xfrm>
                <a:off x="391657" y="822212"/>
                <a:ext cx="2070493" cy="920645"/>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l" defTabSz="1300480">
                  <a:lnSpc>
                    <a:spcPct val="120000"/>
                  </a:lnSpc>
                  <a:buFont typeface="Open Sans Light"/>
                  <a:defRPr sz="1300">
                    <a:solidFill>
                      <a:srgbClr val="FFFFFF"/>
                    </a:solidFill>
                    <a:uFill>
                      <a:solidFill>
                        <a:srgbClr val="FFFFFF"/>
                      </a:solidFill>
                    </a:uFill>
                    <a:latin typeface="Open Sans"/>
                    <a:ea typeface="Open Sans"/>
                    <a:cs typeface="Open Sans"/>
                    <a:sym typeface="Open Sans"/>
                  </a:defRPr>
                </a:lvl1pPr>
              </a:lstStyle>
              <a:p>
                <a:pPr lvl="0">
                  <a:defRPr sz="1800">
                    <a:solidFill>
                      <a:srgbClr val="000000"/>
                    </a:solidFill>
                    <a:uFillTx/>
                  </a:defRPr>
                </a:pPr>
                <a:r>
                  <a:rPr sz="1300">
                    <a:solidFill>
                      <a:srgbClr val="FFFFFF"/>
                    </a:solidFill>
                    <a:uFill>
                      <a:solidFill>
                        <a:srgbClr val="FFFFFF"/>
                      </a:solidFill>
                    </a:uFill>
                  </a:rPr>
                  <a:t>Allows each component of the car being simulated  to run individually</a:t>
                </a:r>
              </a:p>
            </p:txBody>
          </p:sp>
        </p:grpSp>
        <p:pic>
          <p:nvPicPr>
            <p:cNvPr id="206" name="Screen Shot 2015-03-30 at 11.28.50 pm.png"/>
            <p:cNvPicPr/>
            <p:nvPr/>
          </p:nvPicPr>
          <p:blipFill>
            <a:blip r:embed="rId4">
              <a:extLst/>
            </a:blip>
            <a:stretch>
              <a:fillRect/>
            </a:stretch>
          </p:blipFill>
          <p:spPr>
            <a:xfrm>
              <a:off x="0" y="139427"/>
              <a:ext cx="1835168" cy="1720980"/>
            </a:xfrm>
            <a:prstGeom prst="rect">
              <a:avLst/>
            </a:prstGeom>
            <a:ln w="12700" cap="flat">
              <a:noFill/>
              <a:miter lim="400000"/>
            </a:ln>
            <a:effectLst/>
          </p:spPr>
        </p:pic>
      </p:grpSp>
      <p:grpSp>
        <p:nvGrpSpPr>
          <p:cNvPr id="213" name="Group 213"/>
          <p:cNvGrpSpPr/>
          <p:nvPr/>
        </p:nvGrpSpPr>
        <p:grpSpPr>
          <a:xfrm>
            <a:off x="1642911" y="6327559"/>
            <a:ext cx="4645215" cy="1905001"/>
            <a:chOff x="0" y="0"/>
            <a:chExt cx="4645213" cy="1905000"/>
          </a:xfrm>
        </p:grpSpPr>
        <p:grpSp>
          <p:nvGrpSpPr>
            <p:cNvPr id="211" name="Group 211"/>
            <p:cNvGrpSpPr/>
            <p:nvPr/>
          </p:nvGrpSpPr>
          <p:grpSpPr>
            <a:xfrm>
              <a:off x="2165498" y="84652"/>
              <a:ext cx="2479716" cy="1720980"/>
              <a:chOff x="0" y="0"/>
              <a:chExt cx="2479715" cy="1720979"/>
            </a:xfrm>
          </p:grpSpPr>
          <p:sp>
            <p:nvSpPr>
              <p:cNvPr id="208" name="Shape 208"/>
              <p:cNvSpPr/>
              <p:nvPr/>
            </p:nvSpPr>
            <p:spPr>
              <a:xfrm>
                <a:off x="0" y="0"/>
                <a:ext cx="2479716" cy="1720980"/>
              </a:xfrm>
              <a:prstGeom prst="rect">
                <a:avLst/>
              </a:prstGeom>
              <a:solidFill>
                <a:srgbClr val="00917E"/>
              </a:solidFill>
              <a:ln w="12700" cap="flat">
                <a:solidFill>
                  <a:srgbClr val="000000">
                    <a:alpha val="0"/>
                  </a:srgbClr>
                </a:solidFill>
                <a:prstDash val="solid"/>
                <a:miter lim="400000"/>
              </a:ln>
              <a:effectLst/>
            </p:spPr>
            <p:txBody>
              <a:bodyPr wrap="square" lIns="27093" tIns="27093" rIns="27093" bIns="27093" numCol="1" anchor="ctr">
                <a:noAutofit/>
              </a:bodyPr>
              <a:lstStyle/>
              <a:p>
                <a:pPr lvl="0" defTabSz="584200">
                  <a:defRPr sz="2800">
                    <a:solidFill>
                      <a:srgbClr val="FFFFFF"/>
                    </a:solidFill>
                    <a:effectLst>
                      <a:outerShdw blurRad="38100" dist="12700" dir="5400000" rotWithShape="0">
                        <a:srgbClr val="000000">
                          <a:alpha val="50000"/>
                        </a:srgbClr>
                      </a:outerShdw>
                    </a:effectLst>
                  </a:defRPr>
                </a:pPr>
                <a:endParaRPr/>
              </a:p>
            </p:txBody>
          </p:sp>
          <p:sp>
            <p:nvSpPr>
              <p:cNvPr id="209" name="Shape 209"/>
              <p:cNvSpPr/>
              <p:nvPr/>
            </p:nvSpPr>
            <p:spPr>
              <a:xfrm>
                <a:off x="255915" y="197770"/>
                <a:ext cx="1700108" cy="3970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7093" tIns="27093" rIns="27093" bIns="27093" numCol="1" anchor="t">
                <a:spAutoFit/>
              </a:bodyPr>
              <a:lstStyle>
                <a:lvl1pPr algn="l">
                  <a:defRPr sz="2000">
                    <a:solidFill>
                      <a:srgbClr val="FFFFFF"/>
                    </a:solidFill>
                    <a:latin typeface="Open Sans"/>
                    <a:ea typeface="Open Sans"/>
                    <a:cs typeface="Open Sans"/>
                    <a:sym typeface="Open Sans"/>
                  </a:defRPr>
                </a:lvl1pPr>
              </a:lstStyle>
              <a:p>
                <a:pPr lvl="0">
                  <a:defRPr sz="1800">
                    <a:solidFill>
                      <a:srgbClr val="000000"/>
                    </a:solidFill>
                  </a:defRPr>
                </a:pPr>
                <a:r>
                  <a:rPr sz="2000">
                    <a:solidFill>
                      <a:srgbClr val="FFFFFF"/>
                    </a:solidFill>
                  </a:rPr>
                  <a:t>C++</a:t>
                </a:r>
              </a:p>
            </p:txBody>
          </p:sp>
          <p:sp>
            <p:nvSpPr>
              <p:cNvPr id="210" name="Shape 210"/>
              <p:cNvSpPr/>
              <p:nvPr/>
            </p:nvSpPr>
            <p:spPr>
              <a:xfrm>
                <a:off x="296555" y="688836"/>
                <a:ext cx="2017129" cy="867054"/>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l" defTabSz="1300480">
                  <a:lnSpc>
                    <a:spcPct val="120000"/>
                  </a:lnSpc>
                  <a:buFont typeface="Open Sans Light"/>
                  <a:defRPr sz="1500">
                    <a:solidFill>
                      <a:srgbClr val="FFFFFF"/>
                    </a:solidFill>
                    <a:uFill>
                      <a:solidFill>
                        <a:srgbClr val="FFFFFF"/>
                      </a:solidFill>
                    </a:uFill>
                    <a:latin typeface="Open Sans"/>
                    <a:ea typeface="Open Sans"/>
                    <a:cs typeface="Open Sans"/>
                    <a:sym typeface="Open Sans"/>
                  </a:defRPr>
                </a:lvl1pPr>
              </a:lstStyle>
              <a:p>
                <a:pPr lvl="0">
                  <a:defRPr sz="1800">
                    <a:solidFill>
                      <a:srgbClr val="000000"/>
                    </a:solidFill>
                    <a:uFillTx/>
                  </a:defRPr>
                </a:pPr>
                <a:r>
                  <a:rPr sz="1500">
                    <a:solidFill>
                      <a:srgbClr val="FFFFFF"/>
                    </a:solidFill>
                    <a:uFill>
                      <a:solidFill>
                        <a:srgbClr val="FFFFFF"/>
                      </a:solidFill>
                    </a:uFill>
                  </a:rPr>
                  <a:t>For object orientated programming with full controls</a:t>
                </a:r>
              </a:p>
            </p:txBody>
          </p:sp>
        </p:grpSp>
        <p:pic>
          <p:nvPicPr>
            <p:cNvPr id="212" name="icon_48_1399548315264.jpg"/>
            <p:cNvPicPr/>
            <p:nvPr/>
          </p:nvPicPr>
          <p:blipFill>
            <a:blip r:embed="rId5">
              <a:extLst/>
            </a:blip>
            <a:stretch>
              <a:fillRect/>
            </a:stretch>
          </p:blipFill>
          <p:spPr>
            <a:xfrm>
              <a:off x="0" y="0"/>
              <a:ext cx="1905000" cy="1905000"/>
            </a:xfrm>
            <a:prstGeom prst="rect">
              <a:avLst/>
            </a:prstGeom>
            <a:ln w="12700" cap="flat">
              <a:noFill/>
              <a:miter lim="400000"/>
            </a:ln>
            <a:effectLst/>
          </p:spPr>
        </p:pic>
      </p:grpSp>
      <p:sp>
        <p:nvSpPr>
          <p:cNvPr id="214" name="Shape 214"/>
          <p:cNvSpPr/>
          <p:nvPr/>
        </p:nvSpPr>
        <p:spPr>
          <a:xfrm>
            <a:off x="6966791" y="6395610"/>
            <a:ext cx="4751695" cy="1705188"/>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spAutoFit/>
          </a:bodyPr>
          <a:lstStyle>
            <a:lvl1pPr algn="just">
              <a:defRPr sz="1900">
                <a:solidFill>
                  <a:srgbClr val="00917E"/>
                </a:solidFill>
                <a:latin typeface="Open Sans Semibold"/>
                <a:ea typeface="Open Sans Semibold"/>
                <a:cs typeface="Open Sans Semibold"/>
                <a:sym typeface="Open Sans Semibold"/>
              </a:defRPr>
            </a:lvl1pPr>
          </a:lstStyle>
          <a:p>
            <a:pPr lvl="0">
              <a:defRPr sz="1800">
                <a:solidFill>
                  <a:srgbClr val="000000"/>
                </a:solidFill>
              </a:defRPr>
            </a:pPr>
            <a:r>
              <a:rPr sz="1900">
                <a:solidFill>
                  <a:srgbClr val="00917E"/>
                </a:solidFill>
              </a:rPr>
              <a:t>We aren't using a game engine due to our lack of expertise in game engines, and it would take too long to master it, hence potentially limiting the features we would be able to deliver</a:t>
            </a:r>
          </a:p>
        </p:txBody>
      </p:sp>
    </p:spTree>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iterate>
                                    <p:tmAbs val="0"/>
                                  </p:iterate>
                                  <p:childTnLst>
                                    <p:set>
                                      <p:cBhvr>
                                        <p:cTn id="6" fill="hold"/>
                                        <p:tgtEl>
                                          <p:spTgt spid="194"/>
                                        </p:tgtEl>
                                        <p:attrNameLst>
                                          <p:attrName>style.visibility</p:attrName>
                                        </p:attrNameLst>
                                      </p:cBhvr>
                                      <p:to>
                                        <p:strVal val="visible"/>
                                      </p:to>
                                    </p:set>
                                    <p:animEffect transition="in" filter="dissolve">
                                      <p:cBhvr>
                                        <p:cTn id="7" dur="1000"/>
                                        <p:tgtEl>
                                          <p:spTgt spid="194"/>
                                        </p:tgtEl>
                                      </p:cBhvr>
                                    </p:animEffect>
                                  </p:childTnLst>
                                </p:cTn>
                              </p:par>
                            </p:childTnLst>
                          </p:cTn>
                        </p:par>
                        <p:par>
                          <p:cTn id="8" fill="hold">
                            <p:stCondLst>
                              <p:cond delay="1000"/>
                            </p:stCondLst>
                            <p:childTnLst>
                              <p:par>
                                <p:cTn id="9" presetID="9" presetClass="entr" presetSubtype="8" fill="hold" grpId="2" nodeType="afterEffect">
                                  <p:stCondLst>
                                    <p:cond delay="0"/>
                                  </p:stCondLst>
                                  <p:iterate>
                                    <p:tmAbs val="0"/>
                                  </p:iterate>
                                  <p:childTnLst>
                                    <p:set>
                                      <p:cBhvr>
                                        <p:cTn id="10" fill="hold"/>
                                        <p:tgtEl>
                                          <p:spTgt spid="195"/>
                                        </p:tgtEl>
                                        <p:attrNameLst>
                                          <p:attrName>style.visibility</p:attrName>
                                        </p:attrNameLst>
                                      </p:cBhvr>
                                      <p:to>
                                        <p:strVal val="visible"/>
                                      </p:to>
                                    </p:set>
                                    <p:animEffect transition="in" filter="dissolve(right)">
                                      <p:cBhvr>
                                        <p:cTn id="11" dur="750"/>
                                        <p:tgtEl>
                                          <p:spTgt spid="195"/>
                                        </p:tgtEl>
                                      </p:cBhvr>
                                    </p:animEffect>
                                  </p:childTnLst>
                                </p:cTn>
                              </p:par>
                            </p:childTnLst>
                          </p:cTn>
                        </p:par>
                        <p:par>
                          <p:cTn id="12" fill="hold">
                            <p:stCondLst>
                              <p:cond delay="1750"/>
                            </p:stCondLst>
                            <p:childTnLst>
                              <p:par>
                                <p:cTn id="13" presetID="10" presetClass="entr" presetSubtype="0" fill="hold" grpId="3" nodeType="afterEffect">
                                  <p:stCondLst>
                                    <p:cond delay="0"/>
                                  </p:stCondLst>
                                  <p:iterate>
                                    <p:tmAbs val="0"/>
                                  </p:iterate>
                                  <p:childTnLst>
                                    <p:set>
                                      <p:cBhvr>
                                        <p:cTn id="14" fill="hold"/>
                                        <p:tgtEl>
                                          <p:spTgt spid="201"/>
                                        </p:tgtEl>
                                        <p:attrNameLst>
                                          <p:attrName>style.visibility</p:attrName>
                                        </p:attrNameLst>
                                      </p:cBhvr>
                                      <p:to>
                                        <p:strVal val="visible"/>
                                      </p:to>
                                    </p:set>
                                    <p:animEffect transition="in" filter="fade">
                                      <p:cBhvr>
                                        <p:cTn id="15" dur="400"/>
                                        <p:tgtEl>
                                          <p:spTgt spid="201"/>
                                        </p:tgtEl>
                                      </p:cBhvr>
                                    </p:animEffect>
                                  </p:childTnLst>
                                </p:cTn>
                              </p:par>
                            </p:childTnLst>
                          </p:cTn>
                        </p:par>
                        <p:par>
                          <p:cTn id="16" fill="hold">
                            <p:stCondLst>
                              <p:cond delay="2150"/>
                            </p:stCondLst>
                            <p:childTnLst>
                              <p:par>
                                <p:cTn id="17" presetID="10" presetClass="entr" presetSubtype="0" fill="hold" grpId="4" nodeType="afterEffect">
                                  <p:stCondLst>
                                    <p:cond delay="0"/>
                                  </p:stCondLst>
                                  <p:iterate>
                                    <p:tmAbs val="0"/>
                                  </p:iterate>
                                  <p:childTnLst>
                                    <p:set>
                                      <p:cBhvr>
                                        <p:cTn id="18" fill="hold"/>
                                        <p:tgtEl>
                                          <p:spTgt spid="213"/>
                                        </p:tgtEl>
                                        <p:attrNameLst>
                                          <p:attrName>style.visibility</p:attrName>
                                        </p:attrNameLst>
                                      </p:cBhvr>
                                      <p:to>
                                        <p:strVal val="visible"/>
                                      </p:to>
                                    </p:set>
                                    <p:animEffect transition="in" filter="fade">
                                      <p:cBhvr>
                                        <p:cTn id="19" dur="400"/>
                                        <p:tgtEl>
                                          <p:spTgt spid="213"/>
                                        </p:tgtEl>
                                      </p:cBhvr>
                                    </p:animEffect>
                                  </p:childTnLst>
                                </p:cTn>
                              </p:par>
                            </p:childTnLst>
                          </p:cTn>
                        </p:par>
                        <p:par>
                          <p:cTn id="20" fill="hold">
                            <p:stCondLst>
                              <p:cond delay="2550"/>
                            </p:stCondLst>
                            <p:childTnLst>
                              <p:par>
                                <p:cTn id="21" presetID="10" presetClass="entr" presetSubtype="0" fill="hold" grpId="5" nodeType="afterEffect">
                                  <p:stCondLst>
                                    <p:cond delay="0"/>
                                  </p:stCondLst>
                                  <p:iterate>
                                    <p:tmAbs val="0"/>
                                  </p:iterate>
                                  <p:childTnLst>
                                    <p:set>
                                      <p:cBhvr>
                                        <p:cTn id="22" fill="hold"/>
                                        <p:tgtEl>
                                          <p:spTgt spid="207"/>
                                        </p:tgtEl>
                                        <p:attrNameLst>
                                          <p:attrName>style.visibility</p:attrName>
                                        </p:attrNameLst>
                                      </p:cBhvr>
                                      <p:to>
                                        <p:strVal val="visible"/>
                                      </p:to>
                                    </p:set>
                                    <p:animEffect transition="in" filter="fade">
                                      <p:cBhvr>
                                        <p:cTn id="23" dur="400"/>
                                        <p:tgtEl>
                                          <p:spTgt spid="207"/>
                                        </p:tgtEl>
                                      </p:cBhvr>
                                    </p:animEffect>
                                  </p:childTnLst>
                                </p:cTn>
                              </p:par>
                            </p:childTnLst>
                          </p:cTn>
                        </p:par>
                        <p:par>
                          <p:cTn id="24" fill="hold">
                            <p:stCondLst>
                              <p:cond delay="2950"/>
                            </p:stCondLst>
                            <p:childTnLst>
                              <p:par>
                                <p:cTn id="25" presetID="9" presetClass="entr" presetSubtype="0" fill="hold" grpId="6" nodeType="afterEffect">
                                  <p:stCondLst>
                                    <p:cond delay="0"/>
                                  </p:stCondLst>
                                  <p:iterate>
                                    <p:tmAbs val="0"/>
                                  </p:iterate>
                                  <p:childTnLst>
                                    <p:set>
                                      <p:cBhvr>
                                        <p:cTn id="26" fill="hold"/>
                                        <p:tgtEl>
                                          <p:spTgt spid="214"/>
                                        </p:tgtEl>
                                        <p:attrNameLst>
                                          <p:attrName>style.visibility</p:attrName>
                                        </p:attrNameLst>
                                      </p:cBhvr>
                                      <p:to>
                                        <p:strVal val="visible"/>
                                      </p:to>
                                    </p:set>
                                    <p:animEffect transition="in" filter="dissolve">
                                      <p:cBhvr>
                                        <p:cTn id="27" dur="4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1" animBg="1" advAuto="0"/>
      <p:bldP spid="195" grpId="2" animBg="1" advAuto="0"/>
      <p:bldP spid="201" grpId="3" animBg="1" advAuto="0"/>
      <p:bldP spid="207" grpId="5" animBg="1" advAuto="0"/>
      <p:bldP spid="213" grpId="4" animBg="1" advAuto="0"/>
      <p:bldP spid="214" grpId="6"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38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38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TotalTime>
  <Words>444</Words>
  <Application>Microsoft Macintosh PowerPoint</Application>
  <PresentationFormat>Custom</PresentationFormat>
  <Paragraphs>86</Paragraphs>
  <Slides>10</Slides>
  <Notes>7</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Kapil Haresh Vigneswaren</cp:lastModifiedBy>
  <cp:revision>3</cp:revision>
  <dcterms:modified xsi:type="dcterms:W3CDTF">2015-04-18T12:58:20Z</dcterms:modified>
</cp:coreProperties>
</file>